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280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A98C"/>
    <a:srgbClr val="FF9BDC"/>
    <a:srgbClr val="12B19F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tags" Target="../tags/tag26.xml"/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8.png"/><Relationship Id="rId8" Type="http://schemas.openxmlformats.org/officeDocument/2006/relationships/tags" Target="../tags/tag30.xml"/><Relationship Id="rId7" Type="http://schemas.openxmlformats.org/officeDocument/2006/relationships/image" Target="../media/image37.png"/><Relationship Id="rId6" Type="http://schemas.openxmlformats.org/officeDocument/2006/relationships/tags" Target="../tags/tag29.xml"/><Relationship Id="rId5" Type="http://schemas.openxmlformats.org/officeDocument/2006/relationships/image" Target="../media/image36.png"/><Relationship Id="rId4" Type="http://schemas.openxmlformats.org/officeDocument/2006/relationships/tags" Target="../tags/tag28.xml"/><Relationship Id="rId3" Type="http://schemas.openxmlformats.org/officeDocument/2006/relationships/image" Target="../media/image35.png"/><Relationship Id="rId2" Type="http://schemas.openxmlformats.org/officeDocument/2006/relationships/tags" Target="../tags/tag27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39.png"/><Relationship Id="rId10" Type="http://schemas.openxmlformats.org/officeDocument/2006/relationships/tags" Target="../tags/tag31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41.png"/><Relationship Id="rId6" Type="http://schemas.openxmlformats.org/officeDocument/2006/relationships/tags" Target="../tags/tag34.xml"/><Relationship Id="rId5" Type="http://schemas.openxmlformats.org/officeDocument/2006/relationships/image" Target="../media/image40.png"/><Relationship Id="rId4" Type="http://schemas.openxmlformats.org/officeDocument/2006/relationships/tags" Target="../tags/tag33.xml"/><Relationship Id="rId3" Type="http://schemas.openxmlformats.org/officeDocument/2006/relationships/image" Target="../media/image39.png"/><Relationship Id="rId2" Type="http://schemas.openxmlformats.org/officeDocument/2006/relationships/tags" Target="../tags/tag32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45.png"/><Relationship Id="rId8" Type="http://schemas.openxmlformats.org/officeDocument/2006/relationships/tags" Target="../tags/tag38.xml"/><Relationship Id="rId7" Type="http://schemas.openxmlformats.org/officeDocument/2006/relationships/image" Target="../media/image44.png"/><Relationship Id="rId6" Type="http://schemas.openxmlformats.org/officeDocument/2006/relationships/tags" Target="../tags/tag37.xml"/><Relationship Id="rId5" Type="http://schemas.openxmlformats.org/officeDocument/2006/relationships/image" Target="../media/image43.png"/><Relationship Id="rId4" Type="http://schemas.openxmlformats.org/officeDocument/2006/relationships/tags" Target="../tags/tag36.xml"/><Relationship Id="rId3" Type="http://schemas.openxmlformats.org/officeDocument/2006/relationships/image" Target="../media/image42.png"/><Relationship Id="rId2" Type="http://schemas.openxmlformats.org/officeDocument/2006/relationships/tags" Target="../tags/tag35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tags" Target="../tags/tag40.xml"/><Relationship Id="rId3" Type="http://schemas.openxmlformats.org/officeDocument/2006/relationships/image" Target="../media/image46.png"/><Relationship Id="rId2" Type="http://schemas.openxmlformats.org/officeDocument/2006/relationships/tags" Target="../tags/tag39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tags" Target="../tags/tag42.xml"/><Relationship Id="rId3" Type="http://schemas.openxmlformats.org/officeDocument/2006/relationships/image" Target="../media/image27.png"/><Relationship Id="rId2" Type="http://schemas.openxmlformats.org/officeDocument/2006/relationships/tags" Target="../tags/tag41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0.png"/><Relationship Id="rId6" Type="http://schemas.openxmlformats.org/officeDocument/2006/relationships/tags" Target="../tags/tag45.xml"/><Relationship Id="rId5" Type="http://schemas.openxmlformats.org/officeDocument/2006/relationships/image" Target="../media/image27.png"/><Relationship Id="rId4" Type="http://schemas.openxmlformats.org/officeDocument/2006/relationships/tags" Target="../tags/tag44.xml"/><Relationship Id="rId3" Type="http://schemas.openxmlformats.org/officeDocument/2006/relationships/image" Target="../media/image49.png"/><Relationship Id="rId2" Type="http://schemas.openxmlformats.org/officeDocument/2006/relationships/tags" Target="../tags/tag43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tags" Target="../tags/tag47.xml"/><Relationship Id="rId3" Type="http://schemas.openxmlformats.org/officeDocument/2006/relationships/image" Target="../media/image51.png"/><Relationship Id="rId2" Type="http://schemas.openxmlformats.org/officeDocument/2006/relationships/tags" Target="../tags/tag46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3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6.png"/><Relationship Id="rId2" Type="http://schemas.openxmlformats.org/officeDocument/2006/relationships/tags" Target="../tags/tag48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7.png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6.xml"/><Relationship Id="rId7" Type="http://schemas.openxmlformats.org/officeDocument/2006/relationships/image" Target="../media/image5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8.xml"/><Relationship Id="rId11" Type="http://schemas.openxmlformats.org/officeDocument/2006/relationships/image" Target="../media/image61.pn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4.xml"/><Relationship Id="rId7" Type="http://schemas.openxmlformats.org/officeDocument/2006/relationships/image" Target="../media/image7.png"/><Relationship Id="rId6" Type="http://schemas.openxmlformats.org/officeDocument/2006/relationships/tags" Target="../tags/tag3.xml"/><Relationship Id="rId5" Type="http://schemas.openxmlformats.org/officeDocument/2006/relationships/image" Target="../media/image6.png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tags" Target="../tags/tag1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8" Type="http://schemas.openxmlformats.org/officeDocument/2006/relationships/tags" Target="../tags/tag8.xml"/><Relationship Id="rId7" Type="http://schemas.openxmlformats.org/officeDocument/2006/relationships/image" Target="../media/image12.png"/><Relationship Id="rId6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tags" Target="../tags/tag6.xml"/><Relationship Id="rId3" Type="http://schemas.openxmlformats.org/officeDocument/2006/relationships/image" Target="../media/image10.png"/><Relationship Id="rId2" Type="http://schemas.openxmlformats.org/officeDocument/2006/relationships/tags" Target="../tags/tag5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png"/><Relationship Id="rId8" Type="http://schemas.openxmlformats.org/officeDocument/2006/relationships/tags" Target="../tags/tag12.xml"/><Relationship Id="rId7" Type="http://schemas.openxmlformats.org/officeDocument/2006/relationships/image" Target="../media/image17.png"/><Relationship Id="rId6" Type="http://schemas.openxmlformats.org/officeDocument/2006/relationships/tags" Target="../tags/tag11.xml"/><Relationship Id="rId5" Type="http://schemas.openxmlformats.org/officeDocument/2006/relationships/image" Target="../media/image16.png"/><Relationship Id="rId4" Type="http://schemas.openxmlformats.org/officeDocument/2006/relationships/tags" Target="../tags/tag10.xml"/><Relationship Id="rId3" Type="http://schemas.openxmlformats.org/officeDocument/2006/relationships/image" Target="../media/image15.png"/><Relationship Id="rId2" Type="http://schemas.openxmlformats.org/officeDocument/2006/relationships/tags" Target="../tags/tag9.xml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19.png"/><Relationship Id="rId10" Type="http://schemas.openxmlformats.org/officeDocument/2006/relationships/tags" Target="../tags/tag13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16.xml"/><Relationship Id="rId7" Type="http://schemas.openxmlformats.org/officeDocument/2006/relationships/image" Target="../media/image16.png"/><Relationship Id="rId6" Type="http://schemas.openxmlformats.org/officeDocument/2006/relationships/tags" Target="../tags/tag15.xml"/><Relationship Id="rId5" Type="http://schemas.openxmlformats.org/officeDocument/2006/relationships/image" Target="../media/image22.png"/><Relationship Id="rId4" Type="http://schemas.openxmlformats.org/officeDocument/2006/relationships/tags" Target="../tags/tag14.xml"/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.png"/><Relationship Id="rId8" Type="http://schemas.openxmlformats.org/officeDocument/2006/relationships/tags" Target="../tags/tag20.xml"/><Relationship Id="rId7" Type="http://schemas.openxmlformats.org/officeDocument/2006/relationships/image" Target="../media/image25.png"/><Relationship Id="rId6" Type="http://schemas.openxmlformats.org/officeDocument/2006/relationships/tags" Target="../tags/tag19.xml"/><Relationship Id="rId5" Type="http://schemas.openxmlformats.org/officeDocument/2006/relationships/image" Target="../media/image24.png"/><Relationship Id="rId4" Type="http://schemas.openxmlformats.org/officeDocument/2006/relationships/tags" Target="../tags/tag18.xml"/><Relationship Id="rId3" Type="http://schemas.openxmlformats.org/officeDocument/2006/relationships/image" Target="../media/image23.png"/><Relationship Id="rId2" Type="http://schemas.openxmlformats.org/officeDocument/2006/relationships/tags" Target="../tags/tag17.xml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9.png"/><Relationship Id="rId6" Type="http://schemas.openxmlformats.org/officeDocument/2006/relationships/tags" Target="../tags/tag23.xml"/><Relationship Id="rId5" Type="http://schemas.openxmlformats.org/officeDocument/2006/relationships/image" Target="../media/image28.png"/><Relationship Id="rId4" Type="http://schemas.openxmlformats.org/officeDocument/2006/relationships/tags" Target="../tags/tag22.xml"/><Relationship Id="rId3" Type="http://schemas.openxmlformats.org/officeDocument/2006/relationships/image" Target="../media/image27.png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tags" Target="../tags/tag25.xml"/><Relationship Id="rId3" Type="http://schemas.openxmlformats.org/officeDocument/2006/relationships/image" Target="../media/image30.png"/><Relationship Id="rId2" Type="http://schemas.openxmlformats.org/officeDocument/2006/relationships/tags" Target="../tags/tag24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" y="1567542"/>
            <a:ext cx="12186839" cy="299834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635" y="171805"/>
            <a:ext cx="2873569" cy="171287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299310" y="2487795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345240" y="3257236"/>
            <a:ext cx="4689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28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510346" y="5438408"/>
            <a:ext cx="25632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课程服务中心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84" y="4848721"/>
            <a:ext cx="2171440" cy="1737152"/>
          </a:xfrm>
          <a:prstGeom prst="rect">
            <a:avLst/>
          </a:prstGeom>
        </p:spPr>
      </p:pic>
      <p:cxnSp>
        <p:nvCxnSpPr>
          <p:cNvPr id="12" name="直接连接符 11"/>
          <p:cNvCxnSpPr/>
          <p:nvPr/>
        </p:nvCxnSpPr>
        <p:spPr>
          <a:xfrm>
            <a:off x="9365624" y="5412266"/>
            <a:ext cx="0" cy="610060"/>
          </a:xfrm>
          <a:prstGeom prst="line">
            <a:avLst/>
          </a:prstGeom>
          <a:ln w="381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474796" y="1201866"/>
            <a:ext cx="4710770" cy="35222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4" grpId="0" animBg="1"/>
      <p:bldP spid="7" grpId="0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808220" y="1454785"/>
            <a:ext cx="6771005" cy="479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（1）本人所有的提问与回答总数中，有效提问与有效回答的数量及占比越大，得分越高，无效互动会降低有效互动占比，从而影响最终得分。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（2）高质量的提问与回答会获得附加分，如：获得一定数量的评论、围观、点赞；或获得老师点赞、回答等。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（3）互动分在整个学期内都会有所浮动，如被系统审核为“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”之后，相应的问答数量、附加项也会发生变化，则分数也会随之产生变化。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（4）互动分在学习时间截止后固化，最终互动得分将于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（5）2023年9月1日起，我们将加大对“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”刷帖行为的处罚力度，一经发现将做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处理（自动解禁时间为2024年2月28日23:59）。温馨提示：如果本学期您有多门课程学习，其中有一门（或多门）课程存在非法刷帖，被禁言后则本学期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回复历史学期的提问（2023年秋冬学期的问答建议回复2023年8月15日之后的）；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被AI智能审核屏蔽的、审核专员删除的、老师删除的提问和回答。请同学们务必发布有效的、高质量的提问与回答，才能获得高分；无论是过少参与互动，还是光靠刷帖数量，都可能会降低评分。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273353" y="1305975"/>
            <a:ext cx="6096000" cy="48488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注意：如果在12月28日23:30打开试卷，答题时间也不会超过考试的截止时间12月28日23:</a:t>
            </a:r>
            <a:r>
              <a:rPr lang="zh-CN" altLang="zh-CN" sz="1600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59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章测试允许查看自己答题情况，查看过后则不再允许申请重做。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6178196" y="2954323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rgbClr val="3C4856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rgbClr val="3C4856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117" y="1889202"/>
            <a:ext cx="2924810" cy="34944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6494780" y="3817620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用手机</a:t>
            </a:r>
            <a:r>
              <a:rPr lang="zh-CN" altLang="en-US" sz="2800">
                <a:latin typeface="仿宋" panose="02010609060101010101" charset="-122"/>
                <a:ea typeface="仿宋" panose="02010609060101010101" charset="-122"/>
              </a:rPr>
              <a:t>随时学习</a:t>
            </a:r>
            <a:endParaRPr lang="zh-CN" altLang="en-US" sz="2800"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cover dir="d"/>
      </p:transition>
    </mc:Choice>
    <mc:Fallback>
      <p:transition spd="slow">
        <p:cover dir="d"/>
      </p:transition>
    </mc:Fallback>
  </mc:AlternateContent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675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2"/>
                </p:custDataLst>
              </p:nvPr>
            </p:nvPicPr>
            <p:blipFill>
              <a:blip r:embed="rId3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5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6"/>
                </p:custDataLst>
              </p:nvPr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栏目内；PC端消息中心在学堂和课程页面顶部的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提醒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866" y="215305"/>
            <a:ext cx="2079835" cy="123974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3938</Words>
  <Application>WPS 演示</Application>
  <PresentationFormat>宽屏</PresentationFormat>
  <Paragraphs>150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8" baseType="lpstr">
      <vt:lpstr>Arial</vt:lpstr>
      <vt:lpstr>宋体</vt:lpstr>
      <vt:lpstr>Wingdings</vt:lpstr>
      <vt:lpstr>印品黑体</vt:lpstr>
      <vt:lpstr>微软雅黑</vt:lpstr>
      <vt:lpstr>Arial Narrow</vt:lpstr>
      <vt:lpstr>黑体</vt:lpstr>
      <vt:lpstr>仿宋</vt:lpstr>
      <vt:lpstr>Arial Unicode MS</vt:lpstr>
      <vt:lpstr>等线 Light</vt:lpstr>
      <vt:lpstr>等线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屈满华</cp:lastModifiedBy>
  <cp:revision>398</cp:revision>
  <dcterms:created xsi:type="dcterms:W3CDTF">2022-01-17T01:35:00Z</dcterms:created>
  <dcterms:modified xsi:type="dcterms:W3CDTF">2023-09-05T00:54:04Z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C0CBF661B3C247298A1964CBE6066D45</vt:lpwstr>
  </property>
</Properties>
</file>