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.xml" ContentType="application/vnd.openxmlformats-officedocument.themeOverride+xml"/>
  <Override PartName="/ppt/theme/themeOverride30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7"/>
  </p:notesMasterIdLst>
  <p:sldIdLst>
    <p:sldId id="1061" r:id="rId4"/>
    <p:sldId id="345" r:id="rId5"/>
    <p:sldId id="454" r:id="rId6"/>
    <p:sldId id="452" r:id="rId8"/>
    <p:sldId id="344" r:id="rId9"/>
    <p:sldId id="648" r:id="rId10"/>
    <p:sldId id="964" r:id="rId11"/>
    <p:sldId id="649" r:id="rId12"/>
    <p:sldId id="352" r:id="rId13"/>
    <p:sldId id="353" r:id="rId14"/>
    <p:sldId id="356" r:id="rId15"/>
    <p:sldId id="765" r:id="rId16"/>
    <p:sldId id="357" r:id="rId17"/>
    <p:sldId id="589" r:id="rId18"/>
    <p:sldId id="587" r:id="rId19"/>
    <p:sldId id="455" r:id="rId20"/>
    <p:sldId id="370" r:id="rId21"/>
    <p:sldId id="368" r:id="rId22"/>
    <p:sldId id="542" r:id="rId23"/>
    <p:sldId id="604" r:id="rId24"/>
    <p:sldId id="605" r:id="rId25"/>
    <p:sldId id="814" r:id="rId26"/>
    <p:sldId id="375" r:id="rId27"/>
    <p:sldId id="377" r:id="rId28"/>
    <p:sldId id="590" r:id="rId29"/>
    <p:sldId id="591" r:id="rId30"/>
    <p:sldId id="728" r:id="rId31"/>
    <p:sldId id="456" r:id="rId32"/>
    <p:sldId id="593" r:id="rId33"/>
    <p:sldId id="395" r:id="rId34"/>
    <p:sldId id="594" r:id="rId35"/>
    <p:sldId id="397" r:id="rId36"/>
    <p:sldId id="595" r:id="rId37"/>
    <p:sldId id="1062" r:id="rId38"/>
    <p:sldId id="400" r:id="rId39"/>
    <p:sldId id="401" r:id="rId40"/>
    <p:sldId id="588" r:id="rId41"/>
    <p:sldId id="500" r:id="rId42"/>
    <p:sldId id="501" r:id="rId43"/>
    <p:sldId id="502" r:id="rId44"/>
    <p:sldId id="596" r:id="rId45"/>
    <p:sldId id="707" r:id="rId46"/>
    <p:sldId id="457" r:id="rId47"/>
    <p:sldId id="598" r:id="rId48"/>
    <p:sldId id="599" r:id="rId49"/>
    <p:sldId id="404" r:id="rId50"/>
    <p:sldId id="1017" r:id="rId51"/>
    <p:sldId id="408" r:id="rId52"/>
    <p:sldId id="405" r:id="rId53"/>
    <p:sldId id="1018" r:id="rId54"/>
    <p:sldId id="406" r:id="rId55"/>
    <p:sldId id="411" r:id="rId56"/>
    <p:sldId id="651" r:id="rId57"/>
    <p:sldId id="420" r:id="rId58"/>
    <p:sldId id="407" r:id="rId59"/>
    <p:sldId id="600" r:id="rId60"/>
    <p:sldId id="601" r:id="rId61"/>
    <p:sldId id="505" r:id="rId62"/>
    <p:sldId id="527" r:id="rId63"/>
    <p:sldId id="602" r:id="rId64"/>
    <p:sldId id="290" r:id="rId65"/>
  </p:sldIdLst>
  <p:sldSz cx="12192000" cy="6858000"/>
  <p:notesSz cx="6858000" cy="9144000"/>
  <p:custDataLst>
    <p:tags r:id="rId7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微软用户" initials="微软用户" lastIdx="1" clrIdx="0"/>
  <p:cmAuthor id="7" name="1206988966@qq.com" initials="1" lastIdx="1" clrIdx="2"/>
  <p:cmAuthor id="1" name="龙时富" initials="龙时富" lastIdx="2" clrIdx="0"/>
  <p:cmAuthor id="8" name="姜伟光" initials="姜" lastIdx="1" clrIdx="0"/>
  <p:cmAuthor id="2" name="未知用户4" initials="未知用户4" lastIdx="4" clrIdx="0"/>
  <p:cmAuthor id="3" name="kelly" initials="k" lastIdx="4" clrIdx="2"/>
  <p:cmAuthor id="45" name="作者" initials="A" lastIdx="0" clrIdx="44"/>
  <p:cmAuthor id="4" name="rose" initials="r" lastIdx="4" clrIdx="3"/>
  <p:cmAuthor id="5" name="Administrator" initials="A" lastIdx="1" clrIdx="4"/>
  <p:cmAuthor id="6" name="ming qiu" initials="m" lastIdx="17" clrIdx="1"/>
  <p:cmAuthor id="9" name="junh" initials="j" lastIdx="1" clrIdx="2"/>
  <p:cmAuthor id="10" name="1" initials="1" lastIdx="1" clrIdx="9"/>
  <p:cmAuthor id="11" name="张云芸" initials="张" lastIdx="1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FFFFFF"/>
    <a:srgbClr val="C00000"/>
    <a:srgbClr val="BFBFBF"/>
    <a:srgbClr val="A4B6BA"/>
    <a:srgbClr val="A27274"/>
    <a:srgbClr val="1E53AE"/>
    <a:srgbClr val="4D9BD3"/>
    <a:srgbClr val="7FB7DF"/>
    <a:srgbClr val="F29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44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0" Type="http://schemas.openxmlformats.org/officeDocument/2006/relationships/tags" Target="tags/tag803.xml"/><Relationship Id="rId7" Type="http://schemas.openxmlformats.org/officeDocument/2006/relationships/notesMaster" Target="notesMasters/notesMaster1.xml"/><Relationship Id="rId69" Type="http://schemas.openxmlformats.org/officeDocument/2006/relationships/commentAuthors" Target="commentAuthors.xml"/><Relationship Id="rId68" Type="http://schemas.openxmlformats.org/officeDocument/2006/relationships/tableStyles" Target="tableStyles.xml"/><Relationship Id="rId67" Type="http://schemas.openxmlformats.org/officeDocument/2006/relationships/viewProps" Target="viewProps.xml"/><Relationship Id="rId66" Type="http://schemas.openxmlformats.org/officeDocument/2006/relationships/presProps" Target="presProps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3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2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F88F6-3E79-46E3-A9BA-C229C7F2E21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AC00E-C3D4-415A-80DD-83EE5D58488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4213"/>
            <a:ext cx="6099175" cy="34305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F2BE-DE9F-4B8C-AB04-BD0998E543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4213"/>
            <a:ext cx="6099175" cy="34305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F2BE-DE9F-4B8C-AB04-BD0998E543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4213"/>
            <a:ext cx="6099175" cy="34305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F2BE-DE9F-4B8C-AB04-BD0998E543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4213"/>
            <a:ext cx="6099175" cy="34305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F2BE-DE9F-4B8C-AB04-BD0998E543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9413" y="684213"/>
            <a:ext cx="6099175" cy="343058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9F2BE-DE9F-4B8C-AB04-BD0998E543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tags" Target="../tags/tag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D2D5B-3EED-41BA-94D9-90B1F1B196B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B17AC-5819-47CE-B884-001938CF9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>
            <p:custDataLst>
              <p:tags r:id="rId2"/>
            </p:custDataLst>
          </p:nvPr>
        </p:nvSpPr>
        <p:spPr>
          <a:xfrm>
            <a:off x="0" y="3140969"/>
            <a:ext cx="12192000" cy="205169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90"/>
          </a:p>
        </p:txBody>
      </p:sp>
      <p:grpSp>
        <p:nvGrpSpPr>
          <p:cNvPr id="63" name="组合 62"/>
          <p:cNvGrpSpPr/>
          <p:nvPr/>
        </p:nvGrpSpPr>
        <p:grpSpPr>
          <a:xfrm>
            <a:off x="4871720" y="5452110"/>
            <a:ext cx="539115" cy="53911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7" name="同心圆 6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rgbClr val="0070C0"/>
                  </a:solidFill>
                  <a:ea typeface="微软雅黑" panose="020B0503020204020204" pitchFamily="34" charset="-122"/>
                </a:rPr>
                <a:t>C</a:t>
              </a:r>
              <a:endParaRPr lang="en-US" altLang="zh-CN" sz="3200" dirty="0">
                <a:solidFill>
                  <a:srgbClr val="0070C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5491480" y="5452110"/>
            <a:ext cx="539115" cy="53911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5" name="同心圆 7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rgbClr val="0070C0"/>
                  </a:solidFill>
                  <a:ea typeface="微软雅黑" panose="020B0503020204020204" pitchFamily="34" charset="-122"/>
                </a:rPr>
                <a:t>N</a:t>
              </a:r>
              <a:endParaRPr lang="en-US" altLang="zh-CN" sz="3200" dirty="0">
                <a:solidFill>
                  <a:srgbClr val="0070C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6131262" y="5452110"/>
            <a:ext cx="545128" cy="539115"/>
            <a:chOff x="260177" y="673100"/>
            <a:chExt cx="4045123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0" name="同心圆 7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260177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rgbClr val="0070C0"/>
                  </a:solidFill>
                  <a:ea typeface="微软雅黑" panose="020B0503020204020204" pitchFamily="34" charset="-122"/>
                </a:rPr>
                <a:t>K</a:t>
              </a:r>
              <a:endParaRPr lang="en-US" altLang="zh-CN" sz="3200" dirty="0">
                <a:solidFill>
                  <a:srgbClr val="0070C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6789756" y="5452110"/>
            <a:ext cx="545129" cy="539115"/>
            <a:chOff x="260173" y="673100"/>
            <a:chExt cx="4045127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2" name="同心圆 9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60173" y="760411"/>
              <a:ext cx="3825872" cy="3825879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rgbClr val="0070C0"/>
                  </a:solidFill>
                  <a:ea typeface="微软雅黑" panose="020B0503020204020204" pitchFamily="34" charset="-122"/>
                </a:rPr>
                <a:t>I</a:t>
              </a:r>
              <a:endParaRPr lang="en-US" altLang="zh-CN" sz="3200" dirty="0">
                <a:solidFill>
                  <a:srgbClr val="0070C0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75520" y="3108239"/>
            <a:ext cx="8640960" cy="1256865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75520" y="4401639"/>
            <a:ext cx="8640960" cy="802791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ldLvl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8CC0-7927-4EB6-9CE0-8F9768B352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EBF82-A80A-4238-B0FC-250E76055E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870541" y="2324285"/>
            <a:ext cx="1785300" cy="178506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同心圆 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 dirty="0">
                <a:solidFill>
                  <a:schemeClr val="tx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90" dirty="0"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3197495"/>
            <a:ext cx="2640000" cy="120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6268720" y="3197225"/>
            <a:ext cx="5923280" cy="12001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015880" y="1628800"/>
            <a:ext cx="5832648" cy="141257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015880" y="3429001"/>
            <a:ext cx="5832648" cy="122413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8CC0-7927-4EB6-9CE0-8F9768B352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EBF82-A80A-4238-B0FC-250E76055E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556792"/>
            <a:ext cx="5410200" cy="462017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556792"/>
            <a:ext cx="5410200" cy="4620171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8CC0-7927-4EB6-9CE0-8F9768B352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EBF82-A80A-4238-B0FC-250E76055E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72816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36911"/>
            <a:ext cx="5157787" cy="3552751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7281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36911"/>
            <a:ext cx="5183188" cy="355275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8CC0-7927-4EB6-9CE0-8F9768B352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EBF82-A80A-4238-B0FC-250E76055E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>
            <p:custDataLst>
              <p:tags r:id="rId2"/>
            </p:custDataLst>
          </p:nvPr>
        </p:nvSpPr>
        <p:spPr>
          <a:xfrm>
            <a:off x="0" y="3140969"/>
            <a:ext cx="12192000" cy="205169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90"/>
          </a:p>
        </p:txBody>
      </p:sp>
      <p:grpSp>
        <p:nvGrpSpPr>
          <p:cNvPr id="60" name="组合 59"/>
          <p:cNvGrpSpPr/>
          <p:nvPr>
            <p:custDataLst>
              <p:tags r:id="rId3"/>
            </p:custDataLst>
          </p:nvPr>
        </p:nvGrpSpPr>
        <p:grpSpPr>
          <a:xfrm>
            <a:off x="4444689" y="5314445"/>
            <a:ext cx="539211" cy="539139"/>
            <a:chOff x="1397676" y="5393375"/>
            <a:chExt cx="1127118" cy="1127118"/>
          </a:xfrm>
        </p:grpSpPr>
        <p:grpSp>
          <p:nvGrpSpPr>
            <p:cNvPr id="61" name="组合 60"/>
            <p:cNvGrpSpPr/>
            <p:nvPr/>
          </p:nvGrpSpPr>
          <p:grpSpPr>
            <a:xfrm>
              <a:off x="1397676" y="5393375"/>
              <a:ext cx="1127118" cy="112711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5" name="同心圆 6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 dirty="0">
                  <a:solidFill>
                    <a:schemeClr val="tx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 dirty="0"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2" name="组合 61"/>
            <p:cNvGrpSpPr>
              <a:grpSpLocks noChangeAspect="1"/>
            </p:cNvGrpSpPr>
            <p:nvPr/>
          </p:nvGrpSpPr>
          <p:grpSpPr>
            <a:xfrm>
              <a:off x="1640450" y="5666393"/>
              <a:ext cx="649086" cy="626022"/>
              <a:chOff x="7019925" y="5499100"/>
              <a:chExt cx="312738" cy="301626"/>
            </a:xfrm>
            <a:solidFill>
              <a:srgbClr val="C00000"/>
            </a:solidFill>
          </p:grpSpPr>
          <p:sp>
            <p:nvSpPr>
              <p:cNvPr id="63" name="Freeform 252"/>
              <p:cNvSpPr/>
              <p:nvPr/>
            </p:nvSpPr>
            <p:spPr bwMode="auto">
              <a:xfrm>
                <a:off x="7069138" y="5567363"/>
                <a:ext cx="214313" cy="233363"/>
              </a:xfrm>
              <a:custGeom>
                <a:avLst/>
                <a:gdLst>
                  <a:gd name="T0" fmla="*/ 0 w 57"/>
                  <a:gd name="T1" fmla="*/ 26 h 62"/>
                  <a:gd name="T2" fmla="*/ 0 w 57"/>
                  <a:gd name="T3" fmla="*/ 59 h 62"/>
                  <a:gd name="T4" fmla="*/ 2 w 57"/>
                  <a:gd name="T5" fmla="*/ 62 h 62"/>
                  <a:gd name="T6" fmla="*/ 4 w 57"/>
                  <a:gd name="T7" fmla="*/ 62 h 62"/>
                  <a:gd name="T8" fmla="*/ 19 w 57"/>
                  <a:gd name="T9" fmla="*/ 62 h 62"/>
                  <a:gd name="T10" fmla="*/ 21 w 57"/>
                  <a:gd name="T11" fmla="*/ 62 h 62"/>
                  <a:gd name="T12" fmla="*/ 21 w 57"/>
                  <a:gd name="T13" fmla="*/ 61 h 62"/>
                  <a:gd name="T14" fmla="*/ 21 w 57"/>
                  <a:gd name="T15" fmla="*/ 45 h 62"/>
                  <a:gd name="T16" fmla="*/ 36 w 57"/>
                  <a:gd name="T17" fmla="*/ 45 h 62"/>
                  <a:gd name="T18" fmla="*/ 36 w 57"/>
                  <a:gd name="T19" fmla="*/ 61 h 62"/>
                  <a:gd name="T20" fmla="*/ 37 w 57"/>
                  <a:gd name="T21" fmla="*/ 62 h 62"/>
                  <a:gd name="T22" fmla="*/ 38 w 57"/>
                  <a:gd name="T23" fmla="*/ 62 h 62"/>
                  <a:gd name="T24" fmla="*/ 53 w 57"/>
                  <a:gd name="T25" fmla="*/ 62 h 62"/>
                  <a:gd name="T26" fmla="*/ 56 w 57"/>
                  <a:gd name="T27" fmla="*/ 62 h 62"/>
                  <a:gd name="T28" fmla="*/ 57 w 57"/>
                  <a:gd name="T29" fmla="*/ 59 h 62"/>
                  <a:gd name="T30" fmla="*/ 57 w 57"/>
                  <a:gd name="T31" fmla="*/ 26 h 62"/>
                  <a:gd name="T32" fmla="*/ 29 w 57"/>
                  <a:gd name="T33" fmla="*/ 0 h 62"/>
                  <a:gd name="T34" fmla="*/ 0 w 57"/>
                  <a:gd name="T35" fmla="*/ 2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7" h="62">
                    <a:moveTo>
                      <a:pt x="0" y="26"/>
                    </a:moveTo>
                    <a:cubicBezTo>
                      <a:pt x="0" y="59"/>
                      <a:pt x="0" y="59"/>
                      <a:pt x="0" y="59"/>
                    </a:cubicBezTo>
                    <a:cubicBezTo>
                      <a:pt x="0" y="61"/>
                      <a:pt x="1" y="62"/>
                      <a:pt x="2" y="62"/>
                    </a:cubicBezTo>
                    <a:cubicBezTo>
                      <a:pt x="3" y="62"/>
                      <a:pt x="3" y="62"/>
                      <a:pt x="4" y="62"/>
                    </a:cubicBezTo>
                    <a:cubicBezTo>
                      <a:pt x="19" y="62"/>
                      <a:pt x="19" y="62"/>
                      <a:pt x="19" y="62"/>
                    </a:cubicBezTo>
                    <a:cubicBezTo>
                      <a:pt x="20" y="62"/>
                      <a:pt x="20" y="62"/>
                      <a:pt x="21" y="62"/>
                    </a:cubicBezTo>
                    <a:cubicBezTo>
                      <a:pt x="21" y="62"/>
                      <a:pt x="21" y="61"/>
                      <a:pt x="21" y="61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36" y="45"/>
                      <a:pt x="36" y="45"/>
                      <a:pt x="36" y="45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6" y="61"/>
                      <a:pt x="37" y="62"/>
                      <a:pt x="37" y="62"/>
                    </a:cubicBezTo>
                    <a:cubicBezTo>
                      <a:pt x="37" y="62"/>
                      <a:pt x="38" y="62"/>
                      <a:pt x="38" y="62"/>
                    </a:cubicBezTo>
                    <a:cubicBezTo>
                      <a:pt x="53" y="62"/>
                      <a:pt x="53" y="62"/>
                      <a:pt x="53" y="62"/>
                    </a:cubicBezTo>
                    <a:cubicBezTo>
                      <a:pt x="54" y="62"/>
                      <a:pt x="55" y="62"/>
                      <a:pt x="56" y="62"/>
                    </a:cubicBezTo>
                    <a:cubicBezTo>
                      <a:pt x="56" y="62"/>
                      <a:pt x="57" y="61"/>
                      <a:pt x="57" y="59"/>
                    </a:cubicBezTo>
                    <a:cubicBezTo>
                      <a:pt x="57" y="26"/>
                      <a:pt x="57" y="26"/>
                      <a:pt x="57" y="26"/>
                    </a:cubicBezTo>
                    <a:cubicBezTo>
                      <a:pt x="29" y="0"/>
                      <a:pt x="29" y="0"/>
                      <a:pt x="29" y="0"/>
                    </a:cubicBez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65"/>
              </a:p>
            </p:txBody>
          </p:sp>
          <p:sp>
            <p:nvSpPr>
              <p:cNvPr id="64" name="Freeform 253"/>
              <p:cNvSpPr/>
              <p:nvPr/>
            </p:nvSpPr>
            <p:spPr bwMode="auto">
              <a:xfrm>
                <a:off x="7019925" y="5499100"/>
                <a:ext cx="312738" cy="169863"/>
              </a:xfrm>
              <a:custGeom>
                <a:avLst/>
                <a:gdLst>
                  <a:gd name="T0" fmla="*/ 81 w 83"/>
                  <a:gd name="T1" fmla="*/ 35 h 45"/>
                  <a:gd name="T2" fmla="*/ 68 w 83"/>
                  <a:gd name="T3" fmla="*/ 23 h 45"/>
                  <a:gd name="T4" fmla="*/ 68 w 83"/>
                  <a:gd name="T5" fmla="*/ 4 h 45"/>
                  <a:gd name="T6" fmla="*/ 66 w 83"/>
                  <a:gd name="T7" fmla="*/ 2 h 45"/>
                  <a:gd name="T8" fmla="*/ 61 w 83"/>
                  <a:gd name="T9" fmla="*/ 2 h 45"/>
                  <a:gd name="T10" fmla="*/ 59 w 83"/>
                  <a:gd name="T11" fmla="*/ 4 h 45"/>
                  <a:gd name="T12" fmla="*/ 59 w 83"/>
                  <a:gd name="T13" fmla="*/ 15 h 45"/>
                  <a:gd name="T14" fmla="*/ 45 w 83"/>
                  <a:gd name="T15" fmla="*/ 2 h 45"/>
                  <a:gd name="T16" fmla="*/ 38 w 83"/>
                  <a:gd name="T17" fmla="*/ 2 h 45"/>
                  <a:gd name="T18" fmla="*/ 2 w 83"/>
                  <a:gd name="T19" fmla="*/ 35 h 45"/>
                  <a:gd name="T20" fmla="*/ 2 w 83"/>
                  <a:gd name="T21" fmla="*/ 43 h 45"/>
                  <a:gd name="T22" fmla="*/ 6 w 83"/>
                  <a:gd name="T23" fmla="*/ 44 h 45"/>
                  <a:gd name="T24" fmla="*/ 10 w 83"/>
                  <a:gd name="T25" fmla="*/ 43 h 45"/>
                  <a:gd name="T26" fmla="*/ 42 w 83"/>
                  <a:gd name="T27" fmla="*/ 13 h 45"/>
                  <a:gd name="T28" fmla="*/ 74 w 83"/>
                  <a:gd name="T29" fmla="*/ 43 h 45"/>
                  <a:gd name="T30" fmla="*/ 81 w 83"/>
                  <a:gd name="T31" fmla="*/ 43 h 45"/>
                  <a:gd name="T32" fmla="*/ 81 w 83"/>
                  <a:gd name="T33" fmla="*/ 3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3" h="45">
                    <a:moveTo>
                      <a:pt x="81" y="35"/>
                    </a:moveTo>
                    <a:cubicBezTo>
                      <a:pt x="68" y="23"/>
                      <a:pt x="68" y="23"/>
                      <a:pt x="68" y="23"/>
                    </a:cubicBezTo>
                    <a:cubicBezTo>
                      <a:pt x="68" y="4"/>
                      <a:pt x="68" y="4"/>
                      <a:pt x="68" y="4"/>
                    </a:cubicBezTo>
                    <a:cubicBezTo>
                      <a:pt x="68" y="3"/>
                      <a:pt x="67" y="2"/>
                      <a:pt x="66" y="2"/>
                    </a:cubicBezTo>
                    <a:cubicBezTo>
                      <a:pt x="61" y="2"/>
                      <a:pt x="61" y="2"/>
                      <a:pt x="61" y="2"/>
                    </a:cubicBezTo>
                    <a:cubicBezTo>
                      <a:pt x="60" y="2"/>
                      <a:pt x="59" y="3"/>
                      <a:pt x="59" y="4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45" y="2"/>
                      <a:pt x="45" y="2"/>
                      <a:pt x="45" y="2"/>
                    </a:cubicBezTo>
                    <a:cubicBezTo>
                      <a:pt x="43" y="0"/>
                      <a:pt x="40" y="0"/>
                      <a:pt x="38" y="2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0" y="37"/>
                      <a:pt x="0" y="40"/>
                      <a:pt x="2" y="43"/>
                    </a:cubicBezTo>
                    <a:cubicBezTo>
                      <a:pt x="3" y="44"/>
                      <a:pt x="5" y="44"/>
                      <a:pt x="6" y="44"/>
                    </a:cubicBezTo>
                    <a:cubicBezTo>
                      <a:pt x="7" y="44"/>
                      <a:pt x="9" y="44"/>
                      <a:pt x="10" y="4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74" y="43"/>
                      <a:pt x="74" y="43"/>
                      <a:pt x="74" y="43"/>
                    </a:cubicBezTo>
                    <a:cubicBezTo>
                      <a:pt x="76" y="45"/>
                      <a:pt x="80" y="45"/>
                      <a:pt x="81" y="43"/>
                    </a:cubicBezTo>
                    <a:cubicBezTo>
                      <a:pt x="83" y="40"/>
                      <a:pt x="83" y="37"/>
                      <a:pt x="81" y="35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65"/>
              </a:p>
            </p:txBody>
          </p:sp>
        </p:grpSp>
      </p:grpSp>
      <p:grpSp>
        <p:nvGrpSpPr>
          <p:cNvPr id="67" name="组合 66"/>
          <p:cNvGrpSpPr/>
          <p:nvPr>
            <p:custDataLst>
              <p:tags r:id="rId4"/>
            </p:custDataLst>
          </p:nvPr>
        </p:nvGrpSpPr>
        <p:grpSpPr>
          <a:xfrm>
            <a:off x="5065031" y="5314445"/>
            <a:ext cx="539211" cy="539139"/>
            <a:chOff x="3493597" y="4244436"/>
            <a:chExt cx="1127118" cy="1127118"/>
          </a:xfrm>
        </p:grpSpPr>
        <p:grpSp>
          <p:nvGrpSpPr>
            <p:cNvPr id="68" name="组合 67"/>
            <p:cNvGrpSpPr/>
            <p:nvPr/>
          </p:nvGrpSpPr>
          <p:grpSpPr>
            <a:xfrm>
              <a:off x="3493597" y="4244436"/>
              <a:ext cx="1127118" cy="112711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3" name="同心圆 7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 dirty="0">
                  <a:solidFill>
                    <a:schemeClr val="tx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椭圆 73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 dirty="0"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9" name="组合 68"/>
            <p:cNvGrpSpPr>
              <a:grpSpLocks noChangeAspect="1"/>
            </p:cNvGrpSpPr>
            <p:nvPr/>
          </p:nvGrpSpPr>
          <p:grpSpPr>
            <a:xfrm>
              <a:off x="3782389" y="4538426"/>
              <a:ext cx="633172" cy="543164"/>
              <a:chOff x="5084763" y="971550"/>
              <a:chExt cx="323850" cy="277813"/>
            </a:xfrm>
            <a:solidFill>
              <a:srgbClr val="C00000"/>
            </a:solidFill>
          </p:grpSpPr>
          <p:sp>
            <p:nvSpPr>
              <p:cNvPr id="70" name="Freeform 301"/>
              <p:cNvSpPr>
                <a:spLocks noEditPoints="1"/>
              </p:cNvSpPr>
              <p:nvPr/>
            </p:nvSpPr>
            <p:spPr bwMode="auto">
              <a:xfrm>
                <a:off x="5191125" y="1031875"/>
                <a:ext cx="217488" cy="217488"/>
              </a:xfrm>
              <a:custGeom>
                <a:avLst/>
                <a:gdLst>
                  <a:gd name="T0" fmla="*/ 6 w 58"/>
                  <a:gd name="T1" fmla="*/ 14 h 58"/>
                  <a:gd name="T2" fmla="*/ 7 w 58"/>
                  <a:gd name="T3" fmla="*/ 19 h 58"/>
                  <a:gd name="T4" fmla="*/ 4 w 58"/>
                  <a:gd name="T5" fmla="*/ 20 h 58"/>
                  <a:gd name="T6" fmla="*/ 0 w 58"/>
                  <a:gd name="T7" fmla="*/ 23 h 58"/>
                  <a:gd name="T8" fmla="*/ 2 w 58"/>
                  <a:gd name="T9" fmla="*/ 27 h 58"/>
                  <a:gd name="T10" fmla="*/ 5 w 58"/>
                  <a:gd name="T11" fmla="*/ 31 h 58"/>
                  <a:gd name="T12" fmla="*/ 2 w 58"/>
                  <a:gd name="T13" fmla="*/ 34 h 58"/>
                  <a:gd name="T14" fmla="*/ 1 w 58"/>
                  <a:gd name="T15" fmla="*/ 38 h 58"/>
                  <a:gd name="T16" fmla="*/ 5 w 58"/>
                  <a:gd name="T17" fmla="*/ 41 h 58"/>
                  <a:gd name="T18" fmla="*/ 8 w 58"/>
                  <a:gd name="T19" fmla="*/ 42 h 58"/>
                  <a:gd name="T20" fmla="*/ 8 w 58"/>
                  <a:gd name="T21" fmla="*/ 46 h 58"/>
                  <a:gd name="T22" fmla="*/ 9 w 58"/>
                  <a:gd name="T23" fmla="*/ 51 h 58"/>
                  <a:gd name="T24" fmla="*/ 14 w 58"/>
                  <a:gd name="T25" fmla="*/ 51 h 58"/>
                  <a:gd name="T26" fmla="*/ 18 w 58"/>
                  <a:gd name="T27" fmla="*/ 51 h 58"/>
                  <a:gd name="T28" fmla="*/ 19 w 58"/>
                  <a:gd name="T29" fmla="*/ 54 h 58"/>
                  <a:gd name="T30" fmla="*/ 22 w 58"/>
                  <a:gd name="T31" fmla="*/ 58 h 58"/>
                  <a:gd name="T32" fmla="*/ 27 w 58"/>
                  <a:gd name="T33" fmla="*/ 56 h 58"/>
                  <a:gd name="T34" fmla="*/ 31 w 58"/>
                  <a:gd name="T35" fmla="*/ 53 h 58"/>
                  <a:gd name="T36" fmla="*/ 33 w 58"/>
                  <a:gd name="T37" fmla="*/ 56 h 58"/>
                  <a:gd name="T38" fmla="*/ 38 w 58"/>
                  <a:gd name="T39" fmla="*/ 57 h 58"/>
                  <a:gd name="T40" fmla="*/ 40 w 58"/>
                  <a:gd name="T41" fmla="*/ 53 h 58"/>
                  <a:gd name="T42" fmla="*/ 42 w 58"/>
                  <a:gd name="T43" fmla="*/ 49 h 58"/>
                  <a:gd name="T44" fmla="*/ 46 w 58"/>
                  <a:gd name="T45" fmla="*/ 50 h 58"/>
                  <a:gd name="T46" fmla="*/ 50 w 58"/>
                  <a:gd name="T47" fmla="*/ 49 h 58"/>
                  <a:gd name="T48" fmla="*/ 51 w 58"/>
                  <a:gd name="T49" fmla="*/ 44 h 58"/>
                  <a:gd name="T50" fmla="*/ 50 w 58"/>
                  <a:gd name="T51" fmla="*/ 40 h 58"/>
                  <a:gd name="T52" fmla="*/ 54 w 58"/>
                  <a:gd name="T53" fmla="*/ 39 h 58"/>
                  <a:gd name="T54" fmla="*/ 57 w 58"/>
                  <a:gd name="T55" fmla="*/ 35 h 58"/>
                  <a:gd name="T56" fmla="*/ 55 w 58"/>
                  <a:gd name="T57" fmla="*/ 31 h 58"/>
                  <a:gd name="T58" fmla="*/ 52 w 58"/>
                  <a:gd name="T59" fmla="*/ 27 h 58"/>
                  <a:gd name="T60" fmla="*/ 55 w 58"/>
                  <a:gd name="T61" fmla="*/ 25 h 58"/>
                  <a:gd name="T62" fmla="*/ 56 w 58"/>
                  <a:gd name="T63" fmla="*/ 20 h 58"/>
                  <a:gd name="T64" fmla="*/ 53 w 58"/>
                  <a:gd name="T65" fmla="*/ 18 h 58"/>
                  <a:gd name="T66" fmla="*/ 48 w 58"/>
                  <a:gd name="T67" fmla="*/ 16 h 58"/>
                  <a:gd name="T68" fmla="*/ 49 w 58"/>
                  <a:gd name="T69" fmla="*/ 12 h 58"/>
                  <a:gd name="T70" fmla="*/ 48 w 58"/>
                  <a:gd name="T71" fmla="*/ 8 h 58"/>
                  <a:gd name="T72" fmla="*/ 44 w 58"/>
                  <a:gd name="T73" fmla="*/ 7 h 58"/>
                  <a:gd name="T74" fmla="*/ 39 w 58"/>
                  <a:gd name="T75" fmla="*/ 8 h 58"/>
                  <a:gd name="T76" fmla="*/ 38 w 58"/>
                  <a:gd name="T77" fmla="*/ 4 h 58"/>
                  <a:gd name="T78" fmla="*/ 35 w 58"/>
                  <a:gd name="T79" fmla="*/ 1 h 58"/>
                  <a:gd name="T80" fmla="*/ 30 w 58"/>
                  <a:gd name="T81" fmla="*/ 3 h 58"/>
                  <a:gd name="T82" fmla="*/ 27 w 58"/>
                  <a:gd name="T83" fmla="*/ 5 h 58"/>
                  <a:gd name="T84" fmla="*/ 24 w 58"/>
                  <a:gd name="T85" fmla="*/ 3 h 58"/>
                  <a:gd name="T86" fmla="*/ 20 w 58"/>
                  <a:gd name="T87" fmla="*/ 1 h 58"/>
                  <a:gd name="T88" fmla="*/ 17 w 58"/>
                  <a:gd name="T89" fmla="*/ 5 h 58"/>
                  <a:gd name="T90" fmla="*/ 15 w 58"/>
                  <a:gd name="T91" fmla="*/ 10 h 58"/>
                  <a:gd name="T92" fmla="*/ 12 w 58"/>
                  <a:gd name="T93" fmla="*/ 9 h 58"/>
                  <a:gd name="T94" fmla="*/ 7 w 58"/>
                  <a:gd name="T95" fmla="*/ 10 h 58"/>
                  <a:gd name="T96" fmla="*/ 6 w 58"/>
                  <a:gd name="T97" fmla="*/ 14 h 58"/>
                  <a:gd name="T98" fmla="*/ 23 w 58"/>
                  <a:gd name="T99" fmla="*/ 13 h 58"/>
                  <a:gd name="T100" fmla="*/ 45 w 58"/>
                  <a:gd name="T101" fmla="*/ 24 h 58"/>
                  <a:gd name="T102" fmla="*/ 34 w 58"/>
                  <a:gd name="T103" fmla="*/ 45 h 58"/>
                  <a:gd name="T104" fmla="*/ 13 w 58"/>
                  <a:gd name="T105" fmla="*/ 34 h 58"/>
                  <a:gd name="T106" fmla="*/ 23 w 58"/>
                  <a:gd name="T107" fmla="*/ 1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8" h="58">
                    <a:moveTo>
                      <a:pt x="6" y="14"/>
                    </a:moveTo>
                    <a:cubicBezTo>
                      <a:pt x="8" y="15"/>
                      <a:pt x="7" y="18"/>
                      <a:pt x="7" y="19"/>
                    </a:cubicBezTo>
                    <a:cubicBezTo>
                      <a:pt x="7" y="20"/>
                      <a:pt x="5" y="20"/>
                      <a:pt x="4" y="20"/>
                    </a:cubicBezTo>
                    <a:cubicBezTo>
                      <a:pt x="2" y="20"/>
                      <a:pt x="0" y="21"/>
                      <a:pt x="0" y="23"/>
                    </a:cubicBezTo>
                    <a:cubicBezTo>
                      <a:pt x="0" y="25"/>
                      <a:pt x="0" y="27"/>
                      <a:pt x="2" y="27"/>
                    </a:cubicBezTo>
                    <a:cubicBezTo>
                      <a:pt x="3" y="28"/>
                      <a:pt x="5" y="30"/>
                      <a:pt x="5" y="31"/>
                    </a:cubicBezTo>
                    <a:cubicBezTo>
                      <a:pt x="5" y="32"/>
                      <a:pt x="4" y="33"/>
                      <a:pt x="2" y="34"/>
                    </a:cubicBezTo>
                    <a:cubicBezTo>
                      <a:pt x="1" y="34"/>
                      <a:pt x="0" y="36"/>
                      <a:pt x="1" y="38"/>
                    </a:cubicBezTo>
                    <a:cubicBezTo>
                      <a:pt x="1" y="40"/>
                      <a:pt x="3" y="42"/>
                      <a:pt x="5" y="41"/>
                    </a:cubicBezTo>
                    <a:cubicBezTo>
                      <a:pt x="6" y="41"/>
                      <a:pt x="8" y="41"/>
                      <a:pt x="8" y="42"/>
                    </a:cubicBezTo>
                    <a:cubicBezTo>
                      <a:pt x="9" y="42"/>
                      <a:pt x="9" y="45"/>
                      <a:pt x="8" y="46"/>
                    </a:cubicBezTo>
                    <a:cubicBezTo>
                      <a:pt x="7" y="47"/>
                      <a:pt x="7" y="50"/>
                      <a:pt x="9" y="51"/>
                    </a:cubicBezTo>
                    <a:cubicBezTo>
                      <a:pt x="11" y="52"/>
                      <a:pt x="13" y="53"/>
                      <a:pt x="14" y="51"/>
                    </a:cubicBezTo>
                    <a:cubicBezTo>
                      <a:pt x="15" y="50"/>
                      <a:pt x="18" y="51"/>
                      <a:pt x="18" y="51"/>
                    </a:cubicBezTo>
                    <a:cubicBezTo>
                      <a:pt x="19" y="51"/>
                      <a:pt x="20" y="53"/>
                      <a:pt x="19" y="54"/>
                    </a:cubicBezTo>
                    <a:cubicBezTo>
                      <a:pt x="19" y="56"/>
                      <a:pt x="20" y="57"/>
                      <a:pt x="22" y="58"/>
                    </a:cubicBezTo>
                    <a:cubicBezTo>
                      <a:pt x="25" y="58"/>
                      <a:pt x="26" y="57"/>
                      <a:pt x="27" y="56"/>
                    </a:cubicBezTo>
                    <a:cubicBezTo>
                      <a:pt x="27" y="54"/>
                      <a:pt x="30" y="53"/>
                      <a:pt x="31" y="53"/>
                    </a:cubicBezTo>
                    <a:cubicBezTo>
                      <a:pt x="31" y="53"/>
                      <a:pt x="33" y="54"/>
                      <a:pt x="33" y="56"/>
                    </a:cubicBezTo>
                    <a:cubicBezTo>
                      <a:pt x="34" y="57"/>
                      <a:pt x="36" y="58"/>
                      <a:pt x="38" y="57"/>
                    </a:cubicBezTo>
                    <a:cubicBezTo>
                      <a:pt x="40" y="57"/>
                      <a:pt x="41" y="55"/>
                      <a:pt x="40" y="53"/>
                    </a:cubicBezTo>
                    <a:cubicBezTo>
                      <a:pt x="40" y="52"/>
                      <a:pt x="42" y="49"/>
                      <a:pt x="42" y="49"/>
                    </a:cubicBezTo>
                    <a:cubicBezTo>
                      <a:pt x="43" y="48"/>
                      <a:pt x="44" y="49"/>
                      <a:pt x="46" y="50"/>
                    </a:cubicBezTo>
                    <a:cubicBezTo>
                      <a:pt x="47" y="51"/>
                      <a:pt x="49" y="51"/>
                      <a:pt x="50" y="49"/>
                    </a:cubicBezTo>
                    <a:cubicBezTo>
                      <a:pt x="52" y="47"/>
                      <a:pt x="52" y="45"/>
                      <a:pt x="51" y="44"/>
                    </a:cubicBezTo>
                    <a:cubicBezTo>
                      <a:pt x="50" y="43"/>
                      <a:pt x="50" y="40"/>
                      <a:pt x="50" y="40"/>
                    </a:cubicBezTo>
                    <a:cubicBezTo>
                      <a:pt x="51" y="39"/>
                      <a:pt x="52" y="38"/>
                      <a:pt x="54" y="39"/>
                    </a:cubicBezTo>
                    <a:cubicBezTo>
                      <a:pt x="55" y="39"/>
                      <a:pt x="57" y="38"/>
                      <a:pt x="57" y="35"/>
                    </a:cubicBezTo>
                    <a:cubicBezTo>
                      <a:pt x="58" y="33"/>
                      <a:pt x="57" y="31"/>
                      <a:pt x="55" y="31"/>
                    </a:cubicBezTo>
                    <a:cubicBezTo>
                      <a:pt x="54" y="31"/>
                      <a:pt x="53" y="28"/>
                      <a:pt x="52" y="27"/>
                    </a:cubicBezTo>
                    <a:cubicBezTo>
                      <a:pt x="52" y="26"/>
                      <a:pt x="54" y="25"/>
                      <a:pt x="55" y="25"/>
                    </a:cubicBezTo>
                    <a:cubicBezTo>
                      <a:pt x="56" y="24"/>
                      <a:pt x="57" y="22"/>
                      <a:pt x="56" y="20"/>
                    </a:cubicBezTo>
                    <a:cubicBezTo>
                      <a:pt x="56" y="18"/>
                      <a:pt x="54" y="17"/>
                      <a:pt x="53" y="18"/>
                    </a:cubicBezTo>
                    <a:cubicBezTo>
                      <a:pt x="51" y="18"/>
                      <a:pt x="49" y="16"/>
                      <a:pt x="48" y="16"/>
                    </a:cubicBezTo>
                    <a:cubicBezTo>
                      <a:pt x="48" y="15"/>
                      <a:pt x="48" y="13"/>
                      <a:pt x="49" y="12"/>
                    </a:cubicBezTo>
                    <a:cubicBezTo>
                      <a:pt x="50" y="11"/>
                      <a:pt x="50" y="9"/>
                      <a:pt x="48" y="8"/>
                    </a:cubicBezTo>
                    <a:cubicBezTo>
                      <a:pt x="47" y="6"/>
                      <a:pt x="45" y="6"/>
                      <a:pt x="44" y="7"/>
                    </a:cubicBezTo>
                    <a:cubicBezTo>
                      <a:pt x="42" y="8"/>
                      <a:pt x="40" y="8"/>
                      <a:pt x="39" y="8"/>
                    </a:cubicBezTo>
                    <a:cubicBezTo>
                      <a:pt x="38" y="7"/>
                      <a:pt x="38" y="6"/>
                      <a:pt x="38" y="4"/>
                    </a:cubicBezTo>
                    <a:cubicBezTo>
                      <a:pt x="38" y="3"/>
                      <a:pt x="37" y="1"/>
                      <a:pt x="35" y="1"/>
                    </a:cubicBezTo>
                    <a:cubicBezTo>
                      <a:pt x="33" y="0"/>
                      <a:pt x="31" y="1"/>
                      <a:pt x="30" y="3"/>
                    </a:cubicBezTo>
                    <a:cubicBezTo>
                      <a:pt x="30" y="4"/>
                      <a:pt x="28" y="5"/>
                      <a:pt x="27" y="5"/>
                    </a:cubicBezTo>
                    <a:cubicBezTo>
                      <a:pt x="26" y="6"/>
                      <a:pt x="25" y="4"/>
                      <a:pt x="24" y="3"/>
                    </a:cubicBezTo>
                    <a:cubicBezTo>
                      <a:pt x="24" y="1"/>
                      <a:pt x="22" y="1"/>
                      <a:pt x="20" y="1"/>
                    </a:cubicBezTo>
                    <a:cubicBezTo>
                      <a:pt x="18" y="2"/>
                      <a:pt x="16" y="4"/>
                      <a:pt x="17" y="5"/>
                    </a:cubicBezTo>
                    <a:cubicBezTo>
                      <a:pt x="17" y="7"/>
                      <a:pt x="16" y="9"/>
                      <a:pt x="15" y="10"/>
                    </a:cubicBezTo>
                    <a:cubicBezTo>
                      <a:pt x="14" y="10"/>
                      <a:pt x="13" y="10"/>
                      <a:pt x="12" y="9"/>
                    </a:cubicBezTo>
                    <a:cubicBezTo>
                      <a:pt x="10" y="8"/>
                      <a:pt x="8" y="8"/>
                      <a:pt x="7" y="10"/>
                    </a:cubicBezTo>
                    <a:cubicBezTo>
                      <a:pt x="6" y="11"/>
                      <a:pt x="5" y="13"/>
                      <a:pt x="6" y="14"/>
                    </a:cubicBezTo>
                    <a:close/>
                    <a:moveTo>
                      <a:pt x="23" y="13"/>
                    </a:moveTo>
                    <a:cubicBezTo>
                      <a:pt x="32" y="10"/>
                      <a:pt x="42" y="15"/>
                      <a:pt x="45" y="24"/>
                    </a:cubicBezTo>
                    <a:cubicBezTo>
                      <a:pt x="47" y="33"/>
                      <a:pt x="43" y="42"/>
                      <a:pt x="34" y="45"/>
                    </a:cubicBezTo>
                    <a:cubicBezTo>
                      <a:pt x="25" y="48"/>
                      <a:pt x="15" y="43"/>
                      <a:pt x="13" y="34"/>
                    </a:cubicBezTo>
                    <a:cubicBezTo>
                      <a:pt x="10" y="26"/>
                      <a:pt x="15" y="16"/>
                      <a:pt x="23" y="13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/>
              <a:lstStyle/>
              <a:p>
                <a:endParaRPr lang="zh-CN" altLang="en-US" sz="1465"/>
              </a:p>
            </p:txBody>
          </p:sp>
          <p:sp>
            <p:nvSpPr>
              <p:cNvPr id="71" name="Freeform 302"/>
              <p:cNvSpPr>
                <a:spLocks noEditPoints="1"/>
              </p:cNvSpPr>
              <p:nvPr/>
            </p:nvSpPr>
            <p:spPr bwMode="auto">
              <a:xfrm>
                <a:off x="5084763" y="971550"/>
                <a:ext cx="139700" cy="139700"/>
              </a:xfrm>
              <a:custGeom>
                <a:avLst/>
                <a:gdLst>
                  <a:gd name="T0" fmla="*/ 4 w 37"/>
                  <a:gd name="T1" fmla="*/ 9 h 37"/>
                  <a:gd name="T2" fmla="*/ 5 w 37"/>
                  <a:gd name="T3" fmla="*/ 12 h 37"/>
                  <a:gd name="T4" fmla="*/ 2 w 37"/>
                  <a:gd name="T5" fmla="*/ 12 h 37"/>
                  <a:gd name="T6" fmla="*/ 0 w 37"/>
                  <a:gd name="T7" fmla="*/ 14 h 37"/>
                  <a:gd name="T8" fmla="*/ 1 w 37"/>
                  <a:gd name="T9" fmla="*/ 17 h 37"/>
                  <a:gd name="T10" fmla="*/ 3 w 37"/>
                  <a:gd name="T11" fmla="*/ 20 h 37"/>
                  <a:gd name="T12" fmla="*/ 2 w 37"/>
                  <a:gd name="T13" fmla="*/ 21 h 37"/>
                  <a:gd name="T14" fmla="*/ 1 w 37"/>
                  <a:gd name="T15" fmla="*/ 24 h 37"/>
                  <a:gd name="T16" fmla="*/ 3 w 37"/>
                  <a:gd name="T17" fmla="*/ 26 h 37"/>
                  <a:gd name="T18" fmla="*/ 5 w 37"/>
                  <a:gd name="T19" fmla="*/ 26 h 37"/>
                  <a:gd name="T20" fmla="*/ 5 w 37"/>
                  <a:gd name="T21" fmla="*/ 29 h 37"/>
                  <a:gd name="T22" fmla="*/ 6 w 37"/>
                  <a:gd name="T23" fmla="*/ 32 h 37"/>
                  <a:gd name="T24" fmla="*/ 9 w 37"/>
                  <a:gd name="T25" fmla="*/ 33 h 37"/>
                  <a:gd name="T26" fmla="*/ 12 w 37"/>
                  <a:gd name="T27" fmla="*/ 32 h 37"/>
                  <a:gd name="T28" fmla="*/ 12 w 37"/>
                  <a:gd name="T29" fmla="*/ 34 h 37"/>
                  <a:gd name="T30" fmla="*/ 15 w 37"/>
                  <a:gd name="T31" fmla="*/ 37 h 37"/>
                  <a:gd name="T32" fmla="*/ 17 w 37"/>
                  <a:gd name="T33" fmla="*/ 35 h 37"/>
                  <a:gd name="T34" fmla="*/ 20 w 37"/>
                  <a:gd name="T35" fmla="*/ 34 h 37"/>
                  <a:gd name="T36" fmla="*/ 21 w 37"/>
                  <a:gd name="T37" fmla="*/ 35 h 37"/>
                  <a:gd name="T38" fmla="*/ 24 w 37"/>
                  <a:gd name="T39" fmla="*/ 36 h 37"/>
                  <a:gd name="T40" fmla="*/ 26 w 37"/>
                  <a:gd name="T41" fmla="*/ 34 h 37"/>
                  <a:gd name="T42" fmla="*/ 27 w 37"/>
                  <a:gd name="T43" fmla="*/ 31 h 37"/>
                  <a:gd name="T44" fmla="*/ 29 w 37"/>
                  <a:gd name="T45" fmla="*/ 32 h 37"/>
                  <a:gd name="T46" fmla="*/ 32 w 37"/>
                  <a:gd name="T47" fmla="*/ 31 h 37"/>
                  <a:gd name="T48" fmla="*/ 33 w 37"/>
                  <a:gd name="T49" fmla="*/ 28 h 37"/>
                  <a:gd name="T50" fmla="*/ 32 w 37"/>
                  <a:gd name="T51" fmla="*/ 25 h 37"/>
                  <a:gd name="T52" fmla="*/ 35 w 37"/>
                  <a:gd name="T53" fmla="*/ 24 h 37"/>
                  <a:gd name="T54" fmla="*/ 37 w 37"/>
                  <a:gd name="T55" fmla="*/ 22 h 37"/>
                  <a:gd name="T56" fmla="*/ 36 w 37"/>
                  <a:gd name="T57" fmla="*/ 19 h 37"/>
                  <a:gd name="T58" fmla="*/ 34 w 37"/>
                  <a:gd name="T59" fmla="*/ 17 h 37"/>
                  <a:gd name="T60" fmla="*/ 35 w 37"/>
                  <a:gd name="T61" fmla="*/ 15 h 37"/>
                  <a:gd name="T62" fmla="*/ 36 w 37"/>
                  <a:gd name="T63" fmla="*/ 12 h 37"/>
                  <a:gd name="T64" fmla="*/ 34 w 37"/>
                  <a:gd name="T65" fmla="*/ 11 h 37"/>
                  <a:gd name="T66" fmla="*/ 31 w 37"/>
                  <a:gd name="T67" fmla="*/ 9 h 37"/>
                  <a:gd name="T68" fmla="*/ 32 w 37"/>
                  <a:gd name="T69" fmla="*/ 7 h 37"/>
                  <a:gd name="T70" fmla="*/ 31 w 37"/>
                  <a:gd name="T71" fmla="*/ 4 h 37"/>
                  <a:gd name="T72" fmla="*/ 28 w 37"/>
                  <a:gd name="T73" fmla="*/ 4 h 37"/>
                  <a:gd name="T74" fmla="*/ 25 w 37"/>
                  <a:gd name="T75" fmla="*/ 4 h 37"/>
                  <a:gd name="T76" fmla="*/ 25 w 37"/>
                  <a:gd name="T77" fmla="*/ 2 h 37"/>
                  <a:gd name="T78" fmla="*/ 22 w 37"/>
                  <a:gd name="T79" fmla="*/ 0 h 37"/>
                  <a:gd name="T80" fmla="*/ 20 w 37"/>
                  <a:gd name="T81" fmla="*/ 1 h 37"/>
                  <a:gd name="T82" fmla="*/ 17 w 37"/>
                  <a:gd name="T83" fmla="*/ 3 h 37"/>
                  <a:gd name="T84" fmla="*/ 16 w 37"/>
                  <a:gd name="T85" fmla="*/ 1 h 37"/>
                  <a:gd name="T86" fmla="*/ 13 w 37"/>
                  <a:gd name="T87" fmla="*/ 0 h 37"/>
                  <a:gd name="T88" fmla="*/ 11 w 37"/>
                  <a:gd name="T89" fmla="*/ 3 h 37"/>
                  <a:gd name="T90" fmla="*/ 10 w 37"/>
                  <a:gd name="T91" fmla="*/ 6 h 37"/>
                  <a:gd name="T92" fmla="*/ 8 w 37"/>
                  <a:gd name="T93" fmla="*/ 5 h 37"/>
                  <a:gd name="T94" fmla="*/ 5 w 37"/>
                  <a:gd name="T95" fmla="*/ 6 h 37"/>
                  <a:gd name="T96" fmla="*/ 4 w 37"/>
                  <a:gd name="T97" fmla="*/ 9 h 37"/>
                  <a:gd name="T98" fmla="*/ 15 w 37"/>
                  <a:gd name="T99" fmla="*/ 8 h 37"/>
                  <a:gd name="T100" fmla="*/ 29 w 37"/>
                  <a:gd name="T101" fmla="*/ 15 h 37"/>
                  <a:gd name="T102" fmla="*/ 22 w 37"/>
                  <a:gd name="T103" fmla="*/ 29 h 37"/>
                  <a:gd name="T104" fmla="*/ 8 w 37"/>
                  <a:gd name="T105" fmla="*/ 22 h 37"/>
                  <a:gd name="T106" fmla="*/ 15 w 37"/>
                  <a:gd name="T107" fmla="*/ 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" h="37">
                    <a:moveTo>
                      <a:pt x="4" y="9"/>
                    </a:moveTo>
                    <a:cubicBezTo>
                      <a:pt x="5" y="9"/>
                      <a:pt x="5" y="11"/>
                      <a:pt x="5" y="12"/>
                    </a:cubicBezTo>
                    <a:cubicBezTo>
                      <a:pt x="4" y="12"/>
                      <a:pt x="3" y="12"/>
                      <a:pt x="2" y="12"/>
                    </a:cubicBezTo>
                    <a:cubicBezTo>
                      <a:pt x="1" y="12"/>
                      <a:pt x="0" y="13"/>
                      <a:pt x="0" y="14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9"/>
                      <a:pt x="3" y="20"/>
                    </a:cubicBezTo>
                    <a:cubicBezTo>
                      <a:pt x="3" y="20"/>
                      <a:pt x="2" y="21"/>
                      <a:pt x="2" y="21"/>
                    </a:cubicBezTo>
                    <a:cubicBezTo>
                      <a:pt x="1" y="21"/>
                      <a:pt x="0" y="23"/>
                      <a:pt x="1" y="24"/>
                    </a:cubicBezTo>
                    <a:cubicBezTo>
                      <a:pt x="1" y="25"/>
                      <a:pt x="2" y="26"/>
                      <a:pt x="3" y="26"/>
                    </a:cubicBezTo>
                    <a:cubicBezTo>
                      <a:pt x="4" y="26"/>
                      <a:pt x="5" y="26"/>
                      <a:pt x="5" y="26"/>
                    </a:cubicBezTo>
                    <a:cubicBezTo>
                      <a:pt x="6" y="27"/>
                      <a:pt x="6" y="28"/>
                      <a:pt x="5" y="29"/>
                    </a:cubicBezTo>
                    <a:cubicBezTo>
                      <a:pt x="5" y="30"/>
                      <a:pt x="5" y="31"/>
                      <a:pt x="6" y="32"/>
                    </a:cubicBezTo>
                    <a:cubicBezTo>
                      <a:pt x="7" y="33"/>
                      <a:pt x="8" y="33"/>
                      <a:pt x="9" y="33"/>
                    </a:cubicBezTo>
                    <a:cubicBezTo>
                      <a:pt x="10" y="32"/>
                      <a:pt x="11" y="32"/>
                      <a:pt x="12" y="32"/>
                    </a:cubicBezTo>
                    <a:cubicBezTo>
                      <a:pt x="12" y="32"/>
                      <a:pt x="13" y="33"/>
                      <a:pt x="12" y="34"/>
                    </a:cubicBezTo>
                    <a:cubicBezTo>
                      <a:pt x="12" y="35"/>
                      <a:pt x="13" y="36"/>
                      <a:pt x="15" y="37"/>
                    </a:cubicBezTo>
                    <a:cubicBezTo>
                      <a:pt x="16" y="37"/>
                      <a:pt x="17" y="36"/>
                      <a:pt x="17" y="35"/>
                    </a:cubicBezTo>
                    <a:cubicBezTo>
                      <a:pt x="18" y="34"/>
                      <a:pt x="19" y="34"/>
                      <a:pt x="20" y="34"/>
                    </a:cubicBezTo>
                    <a:cubicBezTo>
                      <a:pt x="20" y="34"/>
                      <a:pt x="21" y="34"/>
                      <a:pt x="21" y="35"/>
                    </a:cubicBezTo>
                    <a:cubicBezTo>
                      <a:pt x="22" y="36"/>
                      <a:pt x="23" y="37"/>
                      <a:pt x="24" y="36"/>
                    </a:cubicBezTo>
                    <a:cubicBezTo>
                      <a:pt x="26" y="36"/>
                      <a:pt x="26" y="35"/>
                      <a:pt x="26" y="34"/>
                    </a:cubicBezTo>
                    <a:cubicBezTo>
                      <a:pt x="26" y="33"/>
                      <a:pt x="27" y="31"/>
                      <a:pt x="27" y="31"/>
                    </a:cubicBezTo>
                    <a:cubicBezTo>
                      <a:pt x="28" y="31"/>
                      <a:pt x="29" y="31"/>
                      <a:pt x="29" y="32"/>
                    </a:cubicBezTo>
                    <a:cubicBezTo>
                      <a:pt x="30" y="32"/>
                      <a:pt x="32" y="32"/>
                      <a:pt x="32" y="31"/>
                    </a:cubicBezTo>
                    <a:cubicBezTo>
                      <a:pt x="33" y="30"/>
                      <a:pt x="34" y="28"/>
                      <a:pt x="33" y="28"/>
                    </a:cubicBezTo>
                    <a:cubicBezTo>
                      <a:pt x="32" y="27"/>
                      <a:pt x="32" y="25"/>
                      <a:pt x="32" y="25"/>
                    </a:cubicBezTo>
                    <a:cubicBezTo>
                      <a:pt x="33" y="24"/>
                      <a:pt x="34" y="24"/>
                      <a:pt x="35" y="24"/>
                    </a:cubicBezTo>
                    <a:cubicBezTo>
                      <a:pt x="36" y="24"/>
                      <a:pt x="37" y="24"/>
                      <a:pt x="37" y="22"/>
                    </a:cubicBezTo>
                    <a:cubicBezTo>
                      <a:pt x="37" y="21"/>
                      <a:pt x="37" y="20"/>
                      <a:pt x="36" y="19"/>
                    </a:cubicBezTo>
                    <a:cubicBezTo>
                      <a:pt x="35" y="19"/>
                      <a:pt x="34" y="18"/>
                      <a:pt x="34" y="17"/>
                    </a:cubicBezTo>
                    <a:cubicBezTo>
                      <a:pt x="34" y="16"/>
                      <a:pt x="35" y="16"/>
                      <a:pt x="35" y="15"/>
                    </a:cubicBezTo>
                    <a:cubicBezTo>
                      <a:pt x="36" y="15"/>
                      <a:pt x="37" y="14"/>
                      <a:pt x="36" y="12"/>
                    </a:cubicBezTo>
                    <a:cubicBezTo>
                      <a:pt x="36" y="11"/>
                      <a:pt x="35" y="10"/>
                      <a:pt x="34" y="11"/>
                    </a:cubicBezTo>
                    <a:cubicBezTo>
                      <a:pt x="33" y="11"/>
                      <a:pt x="31" y="10"/>
                      <a:pt x="31" y="9"/>
                    </a:cubicBezTo>
                    <a:cubicBezTo>
                      <a:pt x="31" y="9"/>
                      <a:pt x="31" y="8"/>
                      <a:pt x="32" y="7"/>
                    </a:cubicBezTo>
                    <a:cubicBezTo>
                      <a:pt x="32" y="7"/>
                      <a:pt x="32" y="5"/>
                      <a:pt x="31" y="4"/>
                    </a:cubicBezTo>
                    <a:cubicBezTo>
                      <a:pt x="30" y="3"/>
                      <a:pt x="29" y="3"/>
                      <a:pt x="28" y="4"/>
                    </a:cubicBezTo>
                    <a:cubicBezTo>
                      <a:pt x="27" y="5"/>
                      <a:pt x="26" y="5"/>
                      <a:pt x="25" y="4"/>
                    </a:cubicBezTo>
                    <a:cubicBezTo>
                      <a:pt x="25" y="4"/>
                      <a:pt x="24" y="3"/>
                      <a:pt x="25" y="2"/>
                    </a:cubicBezTo>
                    <a:cubicBezTo>
                      <a:pt x="25" y="1"/>
                      <a:pt x="24" y="0"/>
                      <a:pt x="22" y="0"/>
                    </a:cubicBezTo>
                    <a:cubicBezTo>
                      <a:pt x="21" y="0"/>
                      <a:pt x="20" y="0"/>
                      <a:pt x="20" y="1"/>
                    </a:cubicBezTo>
                    <a:cubicBezTo>
                      <a:pt x="19" y="2"/>
                      <a:pt x="18" y="3"/>
                      <a:pt x="17" y="3"/>
                    </a:cubicBezTo>
                    <a:cubicBezTo>
                      <a:pt x="17" y="3"/>
                      <a:pt x="16" y="2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1"/>
                      <a:pt x="11" y="2"/>
                      <a:pt x="11" y="3"/>
                    </a:cubicBezTo>
                    <a:cubicBezTo>
                      <a:pt x="11" y="4"/>
                      <a:pt x="10" y="5"/>
                      <a:pt x="10" y="6"/>
                    </a:cubicBezTo>
                    <a:cubicBezTo>
                      <a:pt x="9" y="6"/>
                      <a:pt x="8" y="6"/>
                      <a:pt x="8" y="5"/>
                    </a:cubicBezTo>
                    <a:cubicBezTo>
                      <a:pt x="7" y="4"/>
                      <a:pt x="5" y="5"/>
                      <a:pt x="5" y="6"/>
                    </a:cubicBezTo>
                    <a:cubicBezTo>
                      <a:pt x="4" y="7"/>
                      <a:pt x="3" y="8"/>
                      <a:pt x="4" y="9"/>
                    </a:cubicBezTo>
                    <a:close/>
                    <a:moveTo>
                      <a:pt x="15" y="8"/>
                    </a:moveTo>
                    <a:cubicBezTo>
                      <a:pt x="21" y="6"/>
                      <a:pt x="27" y="9"/>
                      <a:pt x="29" y="15"/>
                    </a:cubicBezTo>
                    <a:cubicBezTo>
                      <a:pt x="31" y="21"/>
                      <a:pt x="27" y="27"/>
                      <a:pt x="22" y="29"/>
                    </a:cubicBezTo>
                    <a:cubicBezTo>
                      <a:pt x="16" y="30"/>
                      <a:pt x="10" y="27"/>
                      <a:pt x="8" y="22"/>
                    </a:cubicBezTo>
                    <a:cubicBezTo>
                      <a:pt x="6" y="16"/>
                      <a:pt x="10" y="10"/>
                      <a:pt x="15" y="8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/>
              <a:lstStyle/>
              <a:p>
                <a:endParaRPr lang="zh-CN" altLang="en-US" sz="1465"/>
              </a:p>
            </p:txBody>
          </p:sp>
          <p:sp>
            <p:nvSpPr>
              <p:cNvPr id="72" name="Freeform 303"/>
              <p:cNvSpPr>
                <a:spLocks noEditPoints="1"/>
              </p:cNvSpPr>
              <p:nvPr/>
            </p:nvSpPr>
            <p:spPr bwMode="auto">
              <a:xfrm>
                <a:off x="5084763" y="1111250"/>
                <a:ext cx="109538" cy="104775"/>
              </a:xfrm>
              <a:custGeom>
                <a:avLst/>
                <a:gdLst>
                  <a:gd name="T0" fmla="*/ 3 w 29"/>
                  <a:gd name="T1" fmla="*/ 7 h 28"/>
                  <a:gd name="T2" fmla="*/ 4 w 29"/>
                  <a:gd name="T3" fmla="*/ 9 h 28"/>
                  <a:gd name="T4" fmla="*/ 2 w 29"/>
                  <a:gd name="T5" fmla="*/ 9 h 28"/>
                  <a:gd name="T6" fmla="*/ 0 w 29"/>
                  <a:gd name="T7" fmla="*/ 11 h 28"/>
                  <a:gd name="T8" fmla="*/ 1 w 29"/>
                  <a:gd name="T9" fmla="*/ 13 h 28"/>
                  <a:gd name="T10" fmla="*/ 3 w 29"/>
                  <a:gd name="T11" fmla="*/ 15 h 28"/>
                  <a:gd name="T12" fmla="*/ 1 w 29"/>
                  <a:gd name="T13" fmla="*/ 16 h 28"/>
                  <a:gd name="T14" fmla="*/ 1 w 29"/>
                  <a:gd name="T15" fmla="*/ 19 h 28"/>
                  <a:gd name="T16" fmla="*/ 3 w 29"/>
                  <a:gd name="T17" fmla="*/ 20 h 28"/>
                  <a:gd name="T18" fmla="*/ 4 w 29"/>
                  <a:gd name="T19" fmla="*/ 20 h 28"/>
                  <a:gd name="T20" fmla="*/ 4 w 29"/>
                  <a:gd name="T21" fmla="*/ 23 h 28"/>
                  <a:gd name="T22" fmla="*/ 5 w 29"/>
                  <a:gd name="T23" fmla="*/ 25 h 28"/>
                  <a:gd name="T24" fmla="*/ 7 w 29"/>
                  <a:gd name="T25" fmla="*/ 25 h 28"/>
                  <a:gd name="T26" fmla="*/ 9 w 29"/>
                  <a:gd name="T27" fmla="*/ 25 h 28"/>
                  <a:gd name="T28" fmla="*/ 10 w 29"/>
                  <a:gd name="T29" fmla="*/ 27 h 28"/>
                  <a:gd name="T30" fmla="*/ 11 w 29"/>
                  <a:gd name="T31" fmla="*/ 28 h 28"/>
                  <a:gd name="T32" fmla="*/ 13 w 29"/>
                  <a:gd name="T33" fmla="*/ 27 h 28"/>
                  <a:gd name="T34" fmla="*/ 15 w 29"/>
                  <a:gd name="T35" fmla="*/ 26 h 28"/>
                  <a:gd name="T36" fmla="*/ 17 w 29"/>
                  <a:gd name="T37" fmla="*/ 27 h 28"/>
                  <a:gd name="T38" fmla="*/ 19 w 29"/>
                  <a:gd name="T39" fmla="*/ 28 h 28"/>
                  <a:gd name="T40" fmla="*/ 20 w 29"/>
                  <a:gd name="T41" fmla="*/ 26 h 28"/>
                  <a:gd name="T42" fmla="*/ 21 w 29"/>
                  <a:gd name="T43" fmla="*/ 24 h 28"/>
                  <a:gd name="T44" fmla="*/ 23 w 29"/>
                  <a:gd name="T45" fmla="*/ 24 h 28"/>
                  <a:gd name="T46" fmla="*/ 25 w 29"/>
                  <a:gd name="T47" fmla="*/ 24 h 28"/>
                  <a:gd name="T48" fmla="*/ 25 w 29"/>
                  <a:gd name="T49" fmla="*/ 21 h 28"/>
                  <a:gd name="T50" fmla="*/ 25 w 29"/>
                  <a:gd name="T51" fmla="*/ 19 h 28"/>
                  <a:gd name="T52" fmla="*/ 27 w 29"/>
                  <a:gd name="T53" fmla="*/ 19 h 28"/>
                  <a:gd name="T54" fmla="*/ 29 w 29"/>
                  <a:gd name="T55" fmla="*/ 17 h 28"/>
                  <a:gd name="T56" fmla="*/ 28 w 29"/>
                  <a:gd name="T57" fmla="*/ 15 h 28"/>
                  <a:gd name="T58" fmla="*/ 26 w 29"/>
                  <a:gd name="T59" fmla="*/ 13 h 28"/>
                  <a:gd name="T60" fmla="*/ 27 w 29"/>
                  <a:gd name="T61" fmla="*/ 12 h 28"/>
                  <a:gd name="T62" fmla="*/ 28 w 29"/>
                  <a:gd name="T63" fmla="*/ 10 h 28"/>
                  <a:gd name="T64" fmla="*/ 26 w 29"/>
                  <a:gd name="T65" fmla="*/ 8 h 28"/>
                  <a:gd name="T66" fmla="*/ 24 w 29"/>
                  <a:gd name="T67" fmla="*/ 7 h 28"/>
                  <a:gd name="T68" fmla="*/ 25 w 29"/>
                  <a:gd name="T69" fmla="*/ 6 h 28"/>
                  <a:gd name="T70" fmla="*/ 24 w 29"/>
                  <a:gd name="T71" fmla="*/ 3 h 28"/>
                  <a:gd name="T72" fmla="*/ 22 w 29"/>
                  <a:gd name="T73" fmla="*/ 3 h 28"/>
                  <a:gd name="T74" fmla="*/ 19 w 29"/>
                  <a:gd name="T75" fmla="*/ 3 h 28"/>
                  <a:gd name="T76" fmla="*/ 19 w 29"/>
                  <a:gd name="T77" fmla="*/ 2 h 28"/>
                  <a:gd name="T78" fmla="*/ 17 w 29"/>
                  <a:gd name="T79" fmla="*/ 0 h 28"/>
                  <a:gd name="T80" fmla="*/ 15 w 29"/>
                  <a:gd name="T81" fmla="*/ 1 h 28"/>
                  <a:gd name="T82" fmla="*/ 13 w 29"/>
                  <a:gd name="T83" fmla="*/ 2 h 28"/>
                  <a:gd name="T84" fmla="*/ 12 w 29"/>
                  <a:gd name="T85" fmla="*/ 1 h 28"/>
                  <a:gd name="T86" fmla="*/ 10 w 29"/>
                  <a:gd name="T87" fmla="*/ 0 h 28"/>
                  <a:gd name="T88" fmla="*/ 9 w 29"/>
                  <a:gd name="T89" fmla="*/ 2 h 28"/>
                  <a:gd name="T90" fmla="*/ 8 w 29"/>
                  <a:gd name="T91" fmla="*/ 4 h 28"/>
                  <a:gd name="T92" fmla="*/ 6 w 29"/>
                  <a:gd name="T93" fmla="*/ 4 h 28"/>
                  <a:gd name="T94" fmla="*/ 4 w 29"/>
                  <a:gd name="T95" fmla="*/ 4 h 28"/>
                  <a:gd name="T96" fmla="*/ 3 w 29"/>
                  <a:gd name="T97" fmla="*/ 7 h 28"/>
                  <a:gd name="T98" fmla="*/ 12 w 29"/>
                  <a:gd name="T99" fmla="*/ 6 h 28"/>
                  <a:gd name="T100" fmla="*/ 22 w 29"/>
                  <a:gd name="T101" fmla="*/ 12 h 28"/>
                  <a:gd name="T102" fmla="*/ 17 w 29"/>
                  <a:gd name="T103" fmla="*/ 22 h 28"/>
                  <a:gd name="T104" fmla="*/ 6 w 29"/>
                  <a:gd name="T105" fmla="*/ 17 h 28"/>
                  <a:gd name="T106" fmla="*/ 12 w 29"/>
                  <a:gd name="T10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8">
                    <a:moveTo>
                      <a:pt x="3" y="7"/>
                    </a:moveTo>
                    <a:cubicBezTo>
                      <a:pt x="4" y="7"/>
                      <a:pt x="4" y="9"/>
                      <a:pt x="4" y="9"/>
                    </a:cubicBezTo>
                    <a:cubicBezTo>
                      <a:pt x="4" y="9"/>
                      <a:pt x="3" y="10"/>
                      <a:pt x="2" y="9"/>
                    </a:cubicBezTo>
                    <a:cubicBezTo>
                      <a:pt x="1" y="9"/>
                      <a:pt x="0" y="10"/>
                      <a:pt x="0" y="11"/>
                    </a:cubicBezTo>
                    <a:cubicBezTo>
                      <a:pt x="0" y="12"/>
                      <a:pt x="0" y="13"/>
                      <a:pt x="1" y="13"/>
                    </a:cubicBezTo>
                    <a:cubicBezTo>
                      <a:pt x="2" y="13"/>
                      <a:pt x="3" y="15"/>
                      <a:pt x="3" y="15"/>
                    </a:cubicBezTo>
                    <a:cubicBezTo>
                      <a:pt x="3" y="16"/>
                      <a:pt x="2" y="16"/>
                      <a:pt x="1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1" y="20"/>
                      <a:pt x="2" y="20"/>
                      <a:pt x="3" y="20"/>
                    </a:cubicBezTo>
                    <a:cubicBezTo>
                      <a:pt x="3" y="20"/>
                      <a:pt x="4" y="20"/>
                      <a:pt x="4" y="20"/>
                    </a:cubicBezTo>
                    <a:cubicBezTo>
                      <a:pt x="4" y="21"/>
                      <a:pt x="5" y="22"/>
                      <a:pt x="4" y="23"/>
                    </a:cubicBezTo>
                    <a:cubicBezTo>
                      <a:pt x="4" y="23"/>
                      <a:pt x="4" y="24"/>
                      <a:pt x="5" y="25"/>
                    </a:cubicBezTo>
                    <a:cubicBezTo>
                      <a:pt x="5" y="26"/>
                      <a:pt x="7" y="26"/>
                      <a:pt x="7" y="25"/>
                    </a:cubicBezTo>
                    <a:cubicBezTo>
                      <a:pt x="8" y="25"/>
                      <a:pt x="9" y="25"/>
                      <a:pt x="9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27"/>
                      <a:pt x="10" y="28"/>
                      <a:pt x="11" y="28"/>
                    </a:cubicBezTo>
                    <a:cubicBezTo>
                      <a:pt x="12" y="28"/>
                      <a:pt x="13" y="28"/>
                      <a:pt x="13" y="27"/>
                    </a:cubicBezTo>
                    <a:cubicBezTo>
                      <a:pt x="14" y="27"/>
                      <a:pt x="15" y="26"/>
                      <a:pt x="15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7" y="28"/>
                      <a:pt x="18" y="28"/>
                      <a:pt x="19" y="28"/>
                    </a:cubicBezTo>
                    <a:cubicBezTo>
                      <a:pt x="20" y="28"/>
                      <a:pt x="20" y="27"/>
                      <a:pt x="20" y="26"/>
                    </a:cubicBezTo>
                    <a:cubicBezTo>
                      <a:pt x="20" y="25"/>
                      <a:pt x="21" y="24"/>
                      <a:pt x="21" y="24"/>
                    </a:cubicBezTo>
                    <a:cubicBezTo>
                      <a:pt x="21" y="24"/>
                      <a:pt x="22" y="24"/>
                      <a:pt x="23" y="24"/>
                    </a:cubicBezTo>
                    <a:cubicBezTo>
                      <a:pt x="23" y="25"/>
                      <a:pt x="24" y="25"/>
                      <a:pt x="25" y="24"/>
                    </a:cubicBezTo>
                    <a:cubicBezTo>
                      <a:pt x="26" y="23"/>
                      <a:pt x="26" y="22"/>
                      <a:pt x="25" y="21"/>
                    </a:cubicBezTo>
                    <a:cubicBezTo>
                      <a:pt x="25" y="21"/>
                      <a:pt x="25" y="20"/>
                      <a:pt x="25" y="19"/>
                    </a:cubicBezTo>
                    <a:cubicBezTo>
                      <a:pt x="25" y="19"/>
                      <a:pt x="26" y="19"/>
                      <a:pt x="27" y="19"/>
                    </a:cubicBezTo>
                    <a:cubicBezTo>
                      <a:pt x="28" y="19"/>
                      <a:pt x="28" y="18"/>
                      <a:pt x="29" y="17"/>
                    </a:cubicBezTo>
                    <a:cubicBezTo>
                      <a:pt x="29" y="16"/>
                      <a:pt x="28" y="15"/>
                      <a:pt x="28" y="15"/>
                    </a:cubicBezTo>
                    <a:cubicBezTo>
                      <a:pt x="27" y="15"/>
                      <a:pt x="26" y="14"/>
                      <a:pt x="26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8" y="12"/>
                      <a:pt x="28" y="11"/>
                      <a:pt x="28" y="10"/>
                    </a:cubicBezTo>
                    <a:cubicBezTo>
                      <a:pt x="28" y="9"/>
                      <a:pt x="27" y="8"/>
                      <a:pt x="26" y="8"/>
                    </a:cubicBezTo>
                    <a:cubicBezTo>
                      <a:pt x="26" y="9"/>
                      <a:pt x="24" y="8"/>
                      <a:pt x="24" y="7"/>
                    </a:cubicBezTo>
                    <a:cubicBezTo>
                      <a:pt x="24" y="7"/>
                      <a:pt x="24" y="6"/>
                      <a:pt x="25" y="6"/>
                    </a:cubicBezTo>
                    <a:cubicBezTo>
                      <a:pt x="25" y="5"/>
                      <a:pt x="25" y="4"/>
                      <a:pt x="24" y="3"/>
                    </a:cubicBezTo>
                    <a:cubicBezTo>
                      <a:pt x="23" y="3"/>
                      <a:pt x="22" y="3"/>
                      <a:pt x="22" y="3"/>
                    </a:cubicBezTo>
                    <a:cubicBezTo>
                      <a:pt x="21" y="4"/>
                      <a:pt x="20" y="4"/>
                      <a:pt x="19" y="3"/>
                    </a:cubicBezTo>
                    <a:cubicBezTo>
                      <a:pt x="19" y="3"/>
                      <a:pt x="19" y="2"/>
                      <a:pt x="19" y="2"/>
                    </a:cubicBezTo>
                    <a:cubicBezTo>
                      <a:pt x="19" y="1"/>
                      <a:pt x="18" y="0"/>
                      <a:pt x="17" y="0"/>
                    </a:cubicBezTo>
                    <a:cubicBezTo>
                      <a:pt x="16" y="0"/>
                      <a:pt x="15" y="0"/>
                      <a:pt x="15" y="1"/>
                    </a:cubicBezTo>
                    <a:cubicBezTo>
                      <a:pt x="15" y="2"/>
                      <a:pt x="14" y="2"/>
                      <a:pt x="13" y="2"/>
                    </a:cubicBezTo>
                    <a:cubicBezTo>
                      <a:pt x="13" y="2"/>
                      <a:pt x="12" y="2"/>
                      <a:pt x="12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9" y="1"/>
                      <a:pt x="8" y="2"/>
                      <a:pt x="9" y="2"/>
                    </a:cubicBezTo>
                    <a:cubicBezTo>
                      <a:pt x="9" y="3"/>
                      <a:pt x="8" y="4"/>
                      <a:pt x="8" y="4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3" y="6"/>
                      <a:pt x="3" y="7"/>
                    </a:cubicBezTo>
                    <a:close/>
                    <a:moveTo>
                      <a:pt x="12" y="6"/>
                    </a:moveTo>
                    <a:cubicBezTo>
                      <a:pt x="16" y="5"/>
                      <a:pt x="21" y="7"/>
                      <a:pt x="22" y="12"/>
                    </a:cubicBezTo>
                    <a:cubicBezTo>
                      <a:pt x="24" y="16"/>
                      <a:pt x="21" y="21"/>
                      <a:pt x="17" y="22"/>
                    </a:cubicBezTo>
                    <a:cubicBezTo>
                      <a:pt x="13" y="23"/>
                      <a:pt x="8" y="21"/>
                      <a:pt x="6" y="17"/>
                    </a:cubicBezTo>
                    <a:cubicBezTo>
                      <a:pt x="5" y="12"/>
                      <a:pt x="7" y="8"/>
                      <a:pt x="12" y="6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/>
              <a:lstStyle/>
              <a:p>
                <a:endParaRPr lang="zh-CN" altLang="en-US" sz="1465"/>
              </a:p>
            </p:txBody>
          </p:sp>
        </p:grpSp>
      </p:grpSp>
      <p:grpSp>
        <p:nvGrpSpPr>
          <p:cNvPr id="75" name="组合 74"/>
          <p:cNvGrpSpPr/>
          <p:nvPr>
            <p:custDataLst>
              <p:tags r:id="rId5"/>
            </p:custDataLst>
          </p:nvPr>
        </p:nvGrpSpPr>
        <p:grpSpPr>
          <a:xfrm>
            <a:off x="5710773" y="5314445"/>
            <a:ext cx="539211" cy="539139"/>
            <a:chOff x="5580489" y="5517147"/>
            <a:chExt cx="1127118" cy="1127118"/>
          </a:xfrm>
        </p:grpSpPr>
        <p:grpSp>
          <p:nvGrpSpPr>
            <p:cNvPr id="76" name="组合 75"/>
            <p:cNvGrpSpPr/>
            <p:nvPr/>
          </p:nvGrpSpPr>
          <p:grpSpPr>
            <a:xfrm>
              <a:off x="5580489" y="5517147"/>
              <a:ext cx="1127118" cy="112711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8" name="同心圆 7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 dirty="0">
                  <a:solidFill>
                    <a:schemeClr val="tx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7" name="任意多边形 76"/>
            <p:cNvSpPr/>
            <p:nvPr/>
          </p:nvSpPr>
          <p:spPr bwMode="auto">
            <a:xfrm>
              <a:off x="5849608" y="5808072"/>
              <a:ext cx="679814" cy="521192"/>
            </a:xfrm>
            <a:custGeom>
              <a:avLst/>
              <a:gdLst>
                <a:gd name="connsiteX0" fmla="*/ 14829 w 563476"/>
                <a:gd name="connsiteY0" fmla="*/ 416347 h 432000"/>
                <a:gd name="connsiteX1" fmla="*/ 556062 w 563476"/>
                <a:gd name="connsiteY1" fmla="*/ 416347 h 432000"/>
                <a:gd name="connsiteX2" fmla="*/ 563476 w 563476"/>
                <a:gd name="connsiteY2" fmla="*/ 424174 h 432000"/>
                <a:gd name="connsiteX3" fmla="*/ 556062 w 563476"/>
                <a:gd name="connsiteY3" fmla="*/ 432000 h 432000"/>
                <a:gd name="connsiteX4" fmla="*/ 14829 w 563476"/>
                <a:gd name="connsiteY4" fmla="*/ 432000 h 432000"/>
                <a:gd name="connsiteX5" fmla="*/ 0 w 563476"/>
                <a:gd name="connsiteY5" fmla="*/ 424174 h 432000"/>
                <a:gd name="connsiteX6" fmla="*/ 14829 w 563476"/>
                <a:gd name="connsiteY6" fmla="*/ 416347 h 432000"/>
                <a:gd name="connsiteX7" fmla="*/ 428869 w 563476"/>
                <a:gd name="connsiteY7" fmla="*/ 200347 h 432000"/>
                <a:gd name="connsiteX8" fmla="*/ 510260 w 563476"/>
                <a:gd name="connsiteY8" fmla="*/ 200347 h 432000"/>
                <a:gd name="connsiteX9" fmla="*/ 510260 w 563476"/>
                <a:gd name="connsiteY9" fmla="*/ 372521 h 432000"/>
                <a:gd name="connsiteX10" fmla="*/ 428869 w 563476"/>
                <a:gd name="connsiteY10" fmla="*/ 372521 h 432000"/>
                <a:gd name="connsiteX11" fmla="*/ 303652 w 563476"/>
                <a:gd name="connsiteY11" fmla="*/ 118956 h 432000"/>
                <a:gd name="connsiteX12" fmla="*/ 385043 w 563476"/>
                <a:gd name="connsiteY12" fmla="*/ 118956 h 432000"/>
                <a:gd name="connsiteX13" fmla="*/ 385043 w 563476"/>
                <a:gd name="connsiteY13" fmla="*/ 372521 h 432000"/>
                <a:gd name="connsiteX14" fmla="*/ 303652 w 563476"/>
                <a:gd name="connsiteY14" fmla="*/ 372521 h 432000"/>
                <a:gd name="connsiteX15" fmla="*/ 72001 w 563476"/>
                <a:gd name="connsiteY15" fmla="*/ 97044 h 432000"/>
                <a:gd name="connsiteX16" fmla="*/ 153392 w 563476"/>
                <a:gd name="connsiteY16" fmla="*/ 97044 h 432000"/>
                <a:gd name="connsiteX17" fmla="*/ 153392 w 563476"/>
                <a:gd name="connsiteY17" fmla="*/ 372521 h 432000"/>
                <a:gd name="connsiteX18" fmla="*/ 72001 w 563476"/>
                <a:gd name="connsiteY18" fmla="*/ 372521 h 432000"/>
                <a:gd name="connsiteX19" fmla="*/ 190957 w 563476"/>
                <a:gd name="connsiteY19" fmla="*/ 0 h 432000"/>
                <a:gd name="connsiteX20" fmla="*/ 272348 w 563476"/>
                <a:gd name="connsiteY20" fmla="*/ 0 h 432000"/>
                <a:gd name="connsiteX21" fmla="*/ 272348 w 563476"/>
                <a:gd name="connsiteY21" fmla="*/ 372521 h 432000"/>
                <a:gd name="connsiteX22" fmla="*/ 190957 w 563476"/>
                <a:gd name="connsiteY22" fmla="*/ 372521 h 43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63476" h="432000">
                  <a:moveTo>
                    <a:pt x="14829" y="416347"/>
                  </a:moveTo>
                  <a:cubicBezTo>
                    <a:pt x="556062" y="416347"/>
                    <a:pt x="556062" y="416347"/>
                    <a:pt x="556062" y="416347"/>
                  </a:cubicBezTo>
                  <a:cubicBezTo>
                    <a:pt x="556062" y="416347"/>
                    <a:pt x="563476" y="416347"/>
                    <a:pt x="563476" y="424174"/>
                  </a:cubicBezTo>
                  <a:cubicBezTo>
                    <a:pt x="563476" y="432000"/>
                    <a:pt x="556062" y="432000"/>
                    <a:pt x="556062" y="432000"/>
                  </a:cubicBezTo>
                  <a:lnTo>
                    <a:pt x="14829" y="432000"/>
                  </a:lnTo>
                  <a:cubicBezTo>
                    <a:pt x="7414" y="432000"/>
                    <a:pt x="0" y="432000"/>
                    <a:pt x="0" y="424174"/>
                  </a:cubicBezTo>
                  <a:cubicBezTo>
                    <a:pt x="0" y="416347"/>
                    <a:pt x="7414" y="416347"/>
                    <a:pt x="14829" y="416347"/>
                  </a:cubicBezTo>
                  <a:close/>
                  <a:moveTo>
                    <a:pt x="428869" y="200347"/>
                  </a:moveTo>
                  <a:lnTo>
                    <a:pt x="510260" y="200347"/>
                  </a:lnTo>
                  <a:lnTo>
                    <a:pt x="510260" y="372521"/>
                  </a:lnTo>
                  <a:lnTo>
                    <a:pt x="428869" y="372521"/>
                  </a:lnTo>
                  <a:close/>
                  <a:moveTo>
                    <a:pt x="303652" y="118956"/>
                  </a:moveTo>
                  <a:lnTo>
                    <a:pt x="385043" y="118956"/>
                  </a:lnTo>
                  <a:lnTo>
                    <a:pt x="385043" y="372521"/>
                  </a:lnTo>
                  <a:lnTo>
                    <a:pt x="303652" y="372521"/>
                  </a:lnTo>
                  <a:close/>
                  <a:moveTo>
                    <a:pt x="72001" y="97044"/>
                  </a:moveTo>
                  <a:lnTo>
                    <a:pt x="153392" y="97044"/>
                  </a:lnTo>
                  <a:lnTo>
                    <a:pt x="153392" y="372521"/>
                  </a:lnTo>
                  <a:lnTo>
                    <a:pt x="72001" y="372521"/>
                  </a:lnTo>
                  <a:close/>
                  <a:moveTo>
                    <a:pt x="190957" y="0"/>
                  </a:moveTo>
                  <a:lnTo>
                    <a:pt x="272348" y="0"/>
                  </a:lnTo>
                  <a:lnTo>
                    <a:pt x="272348" y="372521"/>
                  </a:lnTo>
                  <a:lnTo>
                    <a:pt x="190957" y="372521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121888" tIns="60944" rIns="121888" bIns="60944" numCol="1" anchor="t" anchorCtr="0" compatLnSpc="1">
              <a:noAutofit/>
            </a:bodyPr>
            <a:lstStyle/>
            <a:p>
              <a:endParaRPr lang="zh-CN" altLang="en-US" sz="2490"/>
            </a:p>
          </p:txBody>
        </p:sp>
      </p:grpSp>
      <p:grpSp>
        <p:nvGrpSpPr>
          <p:cNvPr id="80" name="组合 79"/>
          <p:cNvGrpSpPr/>
          <p:nvPr>
            <p:custDataLst>
              <p:tags r:id="rId6"/>
            </p:custDataLst>
          </p:nvPr>
        </p:nvGrpSpPr>
        <p:grpSpPr>
          <a:xfrm>
            <a:off x="7027660" y="5314445"/>
            <a:ext cx="539211" cy="539139"/>
            <a:chOff x="9690559" y="5640919"/>
            <a:chExt cx="1127118" cy="1127118"/>
          </a:xfrm>
        </p:grpSpPr>
        <p:grpSp>
          <p:nvGrpSpPr>
            <p:cNvPr id="81" name="组合 80"/>
            <p:cNvGrpSpPr/>
            <p:nvPr/>
          </p:nvGrpSpPr>
          <p:grpSpPr>
            <a:xfrm>
              <a:off x="9690559" y="5640919"/>
              <a:ext cx="1127118" cy="112711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5" name="同心圆 8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 dirty="0">
                  <a:solidFill>
                    <a:schemeClr val="tx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392099" y="760411"/>
                <a:ext cx="3825872" cy="3825879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 dirty="0"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2" name="组合 81"/>
            <p:cNvGrpSpPr/>
            <p:nvPr/>
          </p:nvGrpSpPr>
          <p:grpSpPr>
            <a:xfrm>
              <a:off x="10044768" y="5947930"/>
              <a:ext cx="463589" cy="571770"/>
              <a:chOff x="9222222" y="4323484"/>
              <a:chExt cx="375409" cy="463013"/>
            </a:xfrm>
            <a:solidFill>
              <a:srgbClr val="C00000"/>
            </a:solidFill>
          </p:grpSpPr>
          <p:sp>
            <p:nvSpPr>
              <p:cNvPr id="83" name="Freeform 109"/>
              <p:cNvSpPr>
                <a:spLocks noEditPoints="1"/>
              </p:cNvSpPr>
              <p:nvPr/>
            </p:nvSpPr>
            <p:spPr bwMode="auto">
              <a:xfrm flipH="1">
                <a:off x="9237434" y="4323484"/>
                <a:ext cx="360197" cy="463013"/>
              </a:xfrm>
              <a:custGeom>
                <a:avLst/>
                <a:gdLst>
                  <a:gd name="T0" fmla="*/ 208 w 224"/>
                  <a:gd name="T1" fmla="*/ 0 h 288"/>
                  <a:gd name="T2" fmla="*/ 16 w 224"/>
                  <a:gd name="T3" fmla="*/ 0 h 288"/>
                  <a:gd name="T4" fmla="*/ 0 w 224"/>
                  <a:gd name="T5" fmla="*/ 16 h 288"/>
                  <a:gd name="T6" fmla="*/ 0 w 224"/>
                  <a:gd name="T7" fmla="*/ 272 h 288"/>
                  <a:gd name="T8" fmla="*/ 16 w 224"/>
                  <a:gd name="T9" fmla="*/ 288 h 288"/>
                  <a:gd name="T10" fmla="*/ 176 w 224"/>
                  <a:gd name="T11" fmla="*/ 288 h 288"/>
                  <a:gd name="T12" fmla="*/ 176 w 224"/>
                  <a:gd name="T13" fmla="*/ 144 h 288"/>
                  <a:gd name="T14" fmla="*/ 224 w 224"/>
                  <a:gd name="T15" fmla="*/ 144 h 288"/>
                  <a:gd name="T16" fmla="*/ 224 w 224"/>
                  <a:gd name="T17" fmla="*/ 16 h 288"/>
                  <a:gd name="T18" fmla="*/ 208 w 224"/>
                  <a:gd name="T19" fmla="*/ 0 h 288"/>
                  <a:gd name="T20" fmla="*/ 168 w 224"/>
                  <a:gd name="T21" fmla="*/ 104 h 288"/>
                  <a:gd name="T22" fmla="*/ 56 w 224"/>
                  <a:gd name="T23" fmla="*/ 104 h 288"/>
                  <a:gd name="T24" fmla="*/ 56 w 224"/>
                  <a:gd name="T25" fmla="*/ 88 h 288"/>
                  <a:gd name="T26" fmla="*/ 168 w 224"/>
                  <a:gd name="T27" fmla="*/ 88 h 288"/>
                  <a:gd name="T28" fmla="*/ 168 w 224"/>
                  <a:gd name="T29" fmla="*/ 104 h 288"/>
                  <a:gd name="T30" fmla="*/ 168 w 224"/>
                  <a:gd name="T31" fmla="*/ 72 h 288"/>
                  <a:gd name="T32" fmla="*/ 56 w 224"/>
                  <a:gd name="T33" fmla="*/ 72 h 288"/>
                  <a:gd name="T34" fmla="*/ 56 w 224"/>
                  <a:gd name="T35" fmla="*/ 56 h 288"/>
                  <a:gd name="T36" fmla="*/ 168 w 224"/>
                  <a:gd name="T37" fmla="*/ 56 h 288"/>
                  <a:gd name="T38" fmla="*/ 168 w 224"/>
                  <a:gd name="T39" fmla="*/ 7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4" h="288">
                    <a:moveTo>
                      <a:pt x="20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272"/>
                      <a:pt x="0" y="272"/>
                      <a:pt x="0" y="272"/>
                    </a:cubicBezTo>
                    <a:cubicBezTo>
                      <a:pt x="0" y="281"/>
                      <a:pt x="7" y="288"/>
                      <a:pt x="16" y="288"/>
                    </a:cubicBezTo>
                    <a:cubicBezTo>
                      <a:pt x="176" y="288"/>
                      <a:pt x="176" y="288"/>
                      <a:pt x="176" y="288"/>
                    </a:cubicBezTo>
                    <a:cubicBezTo>
                      <a:pt x="176" y="144"/>
                      <a:pt x="176" y="144"/>
                      <a:pt x="176" y="144"/>
                    </a:cubicBezTo>
                    <a:cubicBezTo>
                      <a:pt x="224" y="144"/>
                      <a:pt x="224" y="144"/>
                      <a:pt x="224" y="144"/>
                    </a:cubicBezTo>
                    <a:cubicBezTo>
                      <a:pt x="224" y="16"/>
                      <a:pt x="224" y="16"/>
                      <a:pt x="224" y="16"/>
                    </a:cubicBezTo>
                    <a:cubicBezTo>
                      <a:pt x="224" y="7"/>
                      <a:pt x="217" y="0"/>
                      <a:pt x="208" y="0"/>
                    </a:cubicBezTo>
                    <a:close/>
                    <a:moveTo>
                      <a:pt x="168" y="104"/>
                    </a:moveTo>
                    <a:cubicBezTo>
                      <a:pt x="56" y="104"/>
                      <a:pt x="56" y="104"/>
                      <a:pt x="56" y="104"/>
                    </a:cubicBezTo>
                    <a:cubicBezTo>
                      <a:pt x="56" y="88"/>
                      <a:pt x="56" y="88"/>
                      <a:pt x="56" y="88"/>
                    </a:cubicBezTo>
                    <a:cubicBezTo>
                      <a:pt x="168" y="88"/>
                      <a:pt x="168" y="88"/>
                      <a:pt x="168" y="88"/>
                    </a:cubicBezTo>
                    <a:lnTo>
                      <a:pt x="168" y="104"/>
                    </a:lnTo>
                    <a:close/>
                    <a:moveTo>
                      <a:pt x="168" y="72"/>
                    </a:moveTo>
                    <a:cubicBezTo>
                      <a:pt x="56" y="72"/>
                      <a:pt x="56" y="72"/>
                      <a:pt x="56" y="72"/>
                    </a:cubicBezTo>
                    <a:cubicBezTo>
                      <a:pt x="56" y="56"/>
                      <a:pt x="56" y="56"/>
                      <a:pt x="56" y="56"/>
                    </a:cubicBezTo>
                    <a:cubicBezTo>
                      <a:pt x="168" y="56"/>
                      <a:pt x="168" y="56"/>
                      <a:pt x="168" y="56"/>
                    </a:cubicBezTo>
                    <a:lnTo>
                      <a:pt x="168" y="72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62517" tIns="81258" rIns="162517" bIns="81258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565">
                  <a:defRPr/>
                </a:pPr>
                <a:endParaRPr lang="zh-CN" altLang="en-US" sz="2400">
                  <a:solidFill>
                    <a:sysClr val="windowText" lastClr="000000"/>
                  </a:solidFill>
                  <a:latin typeface="Calibri" panose="020F0502020204030204"/>
                  <a:ea typeface="宋体" pitchFamily="2" charset="-122"/>
                </a:endParaRPr>
              </a:p>
            </p:txBody>
          </p:sp>
          <p:sp>
            <p:nvSpPr>
              <p:cNvPr id="84" name="任意多边形 83"/>
              <p:cNvSpPr>
                <a:spLocks noChangeArrowheads="1"/>
              </p:cNvSpPr>
              <p:nvPr/>
            </p:nvSpPr>
            <p:spPr bwMode="auto">
              <a:xfrm flipH="1">
                <a:off x="9222222" y="4490367"/>
                <a:ext cx="51067" cy="201531"/>
              </a:xfrm>
              <a:custGeom>
                <a:avLst/>
                <a:gdLst>
                  <a:gd name="connsiteX0" fmla="*/ 51067 w 51067"/>
                  <a:gd name="connsiteY0" fmla="*/ 149783 h 201531"/>
                  <a:gd name="connsiteX1" fmla="*/ 0 w 51067"/>
                  <a:gd name="connsiteY1" fmla="*/ 149783 h 201531"/>
                  <a:gd name="connsiteX2" fmla="*/ 0 w 51067"/>
                  <a:gd name="connsiteY2" fmla="*/ 201531 h 201531"/>
                  <a:gd name="connsiteX3" fmla="*/ 25533 w 51067"/>
                  <a:gd name="connsiteY3" fmla="*/ 201531 h 201531"/>
                  <a:gd name="connsiteX4" fmla="*/ 51067 w 51067"/>
                  <a:gd name="connsiteY4" fmla="*/ 175657 h 201531"/>
                  <a:gd name="connsiteX5" fmla="*/ 51067 w 51067"/>
                  <a:gd name="connsiteY5" fmla="*/ 149783 h 201531"/>
                  <a:gd name="connsiteX6" fmla="*/ 51067 w 51067"/>
                  <a:gd name="connsiteY6" fmla="*/ 74552 h 201531"/>
                  <a:gd name="connsiteX7" fmla="*/ 0 w 51067"/>
                  <a:gd name="connsiteY7" fmla="*/ 74552 h 201531"/>
                  <a:gd name="connsiteX8" fmla="*/ 0 w 51067"/>
                  <a:gd name="connsiteY8" fmla="*/ 126300 h 201531"/>
                  <a:gd name="connsiteX9" fmla="*/ 51067 w 51067"/>
                  <a:gd name="connsiteY9" fmla="*/ 126300 h 201531"/>
                  <a:gd name="connsiteX10" fmla="*/ 51067 w 51067"/>
                  <a:gd name="connsiteY10" fmla="*/ 0 h 201531"/>
                  <a:gd name="connsiteX11" fmla="*/ 0 w 51067"/>
                  <a:gd name="connsiteY11" fmla="*/ 0 h 201531"/>
                  <a:gd name="connsiteX12" fmla="*/ 0 w 51067"/>
                  <a:gd name="connsiteY12" fmla="*/ 51069 h 201531"/>
                  <a:gd name="connsiteX13" fmla="*/ 51067 w 51067"/>
                  <a:gd name="connsiteY13" fmla="*/ 51069 h 20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067" h="201531">
                    <a:moveTo>
                      <a:pt x="51067" y="149783"/>
                    </a:moveTo>
                    <a:cubicBezTo>
                      <a:pt x="0" y="149783"/>
                      <a:pt x="0" y="149783"/>
                      <a:pt x="0" y="149783"/>
                    </a:cubicBezTo>
                    <a:lnTo>
                      <a:pt x="0" y="201531"/>
                    </a:lnTo>
                    <a:cubicBezTo>
                      <a:pt x="25533" y="201531"/>
                      <a:pt x="25533" y="201531"/>
                      <a:pt x="25533" y="201531"/>
                    </a:cubicBezTo>
                    <a:cubicBezTo>
                      <a:pt x="39896" y="201531"/>
                      <a:pt x="51067" y="190211"/>
                      <a:pt x="51067" y="175657"/>
                    </a:cubicBezTo>
                    <a:cubicBezTo>
                      <a:pt x="51067" y="149783"/>
                      <a:pt x="51067" y="149783"/>
                      <a:pt x="51067" y="149783"/>
                    </a:cubicBezTo>
                    <a:close/>
                    <a:moveTo>
                      <a:pt x="51067" y="74552"/>
                    </a:moveTo>
                    <a:lnTo>
                      <a:pt x="0" y="74552"/>
                    </a:lnTo>
                    <a:lnTo>
                      <a:pt x="0" y="126300"/>
                    </a:lnTo>
                    <a:lnTo>
                      <a:pt x="51067" y="126300"/>
                    </a:lnTo>
                    <a:close/>
                    <a:moveTo>
                      <a:pt x="51067" y="0"/>
                    </a:moveTo>
                    <a:lnTo>
                      <a:pt x="0" y="0"/>
                    </a:lnTo>
                    <a:lnTo>
                      <a:pt x="0" y="51069"/>
                    </a:lnTo>
                    <a:lnTo>
                      <a:pt x="51067" y="51069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62517" tIns="81258" rIns="162517" bIns="81258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565">
                  <a:defRPr/>
                </a:pPr>
                <a:endParaRPr lang="zh-CN" altLang="en-US" sz="2400">
                  <a:solidFill>
                    <a:sysClr val="windowText" lastClr="000000"/>
                  </a:solidFill>
                  <a:latin typeface="Calibri" panose="020F0502020204030204"/>
                  <a:ea typeface="宋体" pitchFamily="2" charset="-122"/>
                </a:endParaRPr>
              </a:p>
            </p:txBody>
          </p:sp>
        </p:grpSp>
      </p:grpSp>
      <p:grpSp>
        <p:nvGrpSpPr>
          <p:cNvPr id="87" name="组合 86"/>
          <p:cNvGrpSpPr/>
          <p:nvPr>
            <p:custDataLst>
              <p:tags r:id="rId7"/>
            </p:custDataLst>
          </p:nvPr>
        </p:nvGrpSpPr>
        <p:grpSpPr>
          <a:xfrm>
            <a:off x="6369216" y="5314445"/>
            <a:ext cx="539211" cy="539139"/>
            <a:chOff x="7654445" y="4368208"/>
            <a:chExt cx="1127118" cy="1127118"/>
          </a:xfrm>
        </p:grpSpPr>
        <p:grpSp>
          <p:nvGrpSpPr>
            <p:cNvPr id="88" name="组合 87"/>
            <p:cNvGrpSpPr/>
            <p:nvPr/>
          </p:nvGrpSpPr>
          <p:grpSpPr>
            <a:xfrm>
              <a:off x="7654445" y="4368208"/>
              <a:ext cx="1127118" cy="112711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0" name="同心圆 8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 dirty="0">
                  <a:solidFill>
                    <a:schemeClr val="tx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91" name="椭圆 90"/>
              <p:cNvSpPr/>
              <p:nvPr/>
            </p:nvSpPr>
            <p:spPr>
              <a:xfrm>
                <a:off x="392109" y="760411"/>
                <a:ext cx="3825872" cy="3825879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89" name="Freeform 177"/>
            <p:cNvSpPr>
              <a:spLocks noEditPoints="1"/>
            </p:cNvSpPr>
            <p:nvPr/>
          </p:nvSpPr>
          <p:spPr bwMode="auto">
            <a:xfrm>
              <a:off x="7898928" y="4659132"/>
              <a:ext cx="596625" cy="603949"/>
            </a:xfrm>
            <a:custGeom>
              <a:avLst/>
              <a:gdLst>
                <a:gd name="T0" fmla="*/ 46 w 69"/>
                <a:gd name="T1" fmla="*/ 16 h 70"/>
                <a:gd name="T2" fmla="*/ 46 w 69"/>
                <a:gd name="T3" fmla="*/ 34 h 70"/>
                <a:gd name="T4" fmla="*/ 55 w 69"/>
                <a:gd name="T5" fmla="*/ 25 h 70"/>
                <a:gd name="T6" fmla="*/ 46 w 69"/>
                <a:gd name="T7" fmla="*/ 16 h 70"/>
                <a:gd name="T8" fmla="*/ 61 w 69"/>
                <a:gd name="T9" fmla="*/ 9 h 70"/>
                <a:gd name="T10" fmla="*/ 29 w 69"/>
                <a:gd name="T11" fmla="*/ 9 h 70"/>
                <a:gd name="T12" fmla="*/ 26 w 69"/>
                <a:gd name="T13" fmla="*/ 37 h 70"/>
                <a:gd name="T14" fmla="*/ 20 w 69"/>
                <a:gd name="T15" fmla="*/ 43 h 70"/>
                <a:gd name="T16" fmla="*/ 27 w 69"/>
                <a:gd name="T17" fmla="*/ 50 h 70"/>
                <a:gd name="T18" fmla="*/ 33 w 69"/>
                <a:gd name="T19" fmla="*/ 44 h 70"/>
                <a:gd name="T20" fmla="*/ 61 w 69"/>
                <a:gd name="T21" fmla="*/ 41 h 70"/>
                <a:gd name="T22" fmla="*/ 61 w 69"/>
                <a:gd name="T23" fmla="*/ 9 h 70"/>
                <a:gd name="T24" fmla="*/ 34 w 69"/>
                <a:gd name="T25" fmla="*/ 36 h 70"/>
                <a:gd name="T26" fmla="*/ 34 w 69"/>
                <a:gd name="T27" fmla="*/ 14 h 70"/>
                <a:gd name="T28" fmla="*/ 56 w 69"/>
                <a:gd name="T29" fmla="*/ 14 h 70"/>
                <a:gd name="T30" fmla="*/ 56 w 69"/>
                <a:gd name="T31" fmla="*/ 36 h 70"/>
                <a:gd name="T32" fmla="*/ 34 w 69"/>
                <a:gd name="T33" fmla="*/ 36 h 70"/>
                <a:gd name="T34" fmla="*/ 17 w 69"/>
                <a:gd name="T35" fmla="*/ 43 h 70"/>
                <a:gd name="T36" fmla="*/ 0 w 69"/>
                <a:gd name="T37" fmla="*/ 58 h 70"/>
                <a:gd name="T38" fmla="*/ 11 w 69"/>
                <a:gd name="T39" fmla="*/ 70 h 70"/>
                <a:gd name="T40" fmla="*/ 27 w 69"/>
                <a:gd name="T41" fmla="*/ 52 h 70"/>
                <a:gd name="T42" fmla="*/ 17 w 69"/>
                <a:gd name="T43" fmla="*/ 4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" h="70">
                  <a:moveTo>
                    <a:pt x="46" y="16"/>
                  </a:moveTo>
                  <a:cubicBezTo>
                    <a:pt x="50" y="21"/>
                    <a:pt x="52" y="26"/>
                    <a:pt x="46" y="34"/>
                  </a:cubicBezTo>
                  <a:cubicBezTo>
                    <a:pt x="51" y="34"/>
                    <a:pt x="55" y="30"/>
                    <a:pt x="55" y="25"/>
                  </a:cubicBezTo>
                  <a:cubicBezTo>
                    <a:pt x="55" y="20"/>
                    <a:pt x="51" y="16"/>
                    <a:pt x="46" y="16"/>
                  </a:cubicBezTo>
                  <a:close/>
                  <a:moveTo>
                    <a:pt x="61" y="9"/>
                  </a:moveTo>
                  <a:cubicBezTo>
                    <a:pt x="52" y="0"/>
                    <a:pt x="38" y="0"/>
                    <a:pt x="29" y="9"/>
                  </a:cubicBezTo>
                  <a:cubicBezTo>
                    <a:pt x="22" y="16"/>
                    <a:pt x="21" y="28"/>
                    <a:pt x="26" y="37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42" y="49"/>
                    <a:pt x="53" y="48"/>
                    <a:pt x="61" y="41"/>
                  </a:cubicBezTo>
                  <a:cubicBezTo>
                    <a:pt x="69" y="32"/>
                    <a:pt x="69" y="18"/>
                    <a:pt x="61" y="9"/>
                  </a:cubicBezTo>
                  <a:close/>
                  <a:moveTo>
                    <a:pt x="34" y="36"/>
                  </a:moveTo>
                  <a:cubicBezTo>
                    <a:pt x="28" y="30"/>
                    <a:pt x="28" y="20"/>
                    <a:pt x="34" y="14"/>
                  </a:cubicBezTo>
                  <a:cubicBezTo>
                    <a:pt x="40" y="8"/>
                    <a:pt x="50" y="8"/>
                    <a:pt x="56" y="14"/>
                  </a:cubicBezTo>
                  <a:cubicBezTo>
                    <a:pt x="62" y="20"/>
                    <a:pt x="62" y="30"/>
                    <a:pt x="56" y="36"/>
                  </a:cubicBezTo>
                  <a:cubicBezTo>
                    <a:pt x="50" y="42"/>
                    <a:pt x="40" y="42"/>
                    <a:pt x="34" y="36"/>
                  </a:cubicBezTo>
                  <a:close/>
                  <a:moveTo>
                    <a:pt x="17" y="43"/>
                  </a:moveTo>
                  <a:cubicBezTo>
                    <a:pt x="0" y="58"/>
                    <a:pt x="0" y="58"/>
                    <a:pt x="0" y="58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27" y="52"/>
                    <a:pt x="27" y="52"/>
                    <a:pt x="27" y="52"/>
                  </a:cubicBezTo>
                  <a:lnTo>
                    <a:pt x="17" y="43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vert="horz" wrap="square" lIns="121888" tIns="60944" rIns="121888" bIns="60944" numCol="1" anchor="t" anchorCtr="0" compatLnSpc="1"/>
            <a:lstStyle/>
            <a:p>
              <a:endParaRPr lang="zh-CN" altLang="en-US" sz="2490"/>
            </a:p>
          </p:txBody>
        </p:sp>
      </p:grpSp>
      <p:grpSp>
        <p:nvGrpSpPr>
          <p:cNvPr id="92" name="组合 91"/>
          <p:cNvGrpSpPr/>
          <p:nvPr>
            <p:custDataLst>
              <p:tags r:id="rId8"/>
            </p:custDataLst>
          </p:nvPr>
        </p:nvGrpSpPr>
        <p:grpSpPr>
          <a:xfrm>
            <a:off x="2340849" y="1381951"/>
            <a:ext cx="1499843" cy="1499648"/>
            <a:chOff x="2697028" y="937468"/>
            <a:chExt cx="845449" cy="845339"/>
          </a:xfrm>
        </p:grpSpPr>
        <p:grpSp>
          <p:nvGrpSpPr>
            <p:cNvPr id="93" name="组合 92"/>
            <p:cNvGrpSpPr/>
            <p:nvPr/>
          </p:nvGrpSpPr>
          <p:grpSpPr>
            <a:xfrm>
              <a:off x="2697028" y="937468"/>
              <a:ext cx="845449" cy="84533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5" name="同心圆 9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 dirty="0">
                  <a:solidFill>
                    <a:schemeClr val="tx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椭圆 95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4" name="矩形 93"/>
            <p:cNvSpPr/>
            <p:nvPr/>
          </p:nvSpPr>
          <p:spPr>
            <a:xfrm>
              <a:off x="2872045" y="985020"/>
              <a:ext cx="456379" cy="7452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8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8000" dirty="0"/>
            </a:p>
          </p:txBody>
        </p:sp>
      </p:grpSp>
      <p:grpSp>
        <p:nvGrpSpPr>
          <p:cNvPr id="97" name="组合 96"/>
          <p:cNvGrpSpPr/>
          <p:nvPr>
            <p:custDataLst>
              <p:tags r:id="rId9"/>
            </p:custDataLst>
          </p:nvPr>
        </p:nvGrpSpPr>
        <p:grpSpPr>
          <a:xfrm>
            <a:off x="4287761" y="1381951"/>
            <a:ext cx="1499843" cy="1499648"/>
            <a:chOff x="2697028" y="937468"/>
            <a:chExt cx="845449" cy="845339"/>
          </a:xfrm>
        </p:grpSpPr>
        <p:grpSp>
          <p:nvGrpSpPr>
            <p:cNvPr id="98" name="组合 97"/>
            <p:cNvGrpSpPr/>
            <p:nvPr/>
          </p:nvGrpSpPr>
          <p:grpSpPr>
            <a:xfrm>
              <a:off x="2697028" y="937468"/>
              <a:ext cx="845449" cy="84533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0" name="同心圆 9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 dirty="0">
                  <a:solidFill>
                    <a:schemeClr val="tx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1" name="椭圆 100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99" name="矩形 98"/>
            <p:cNvSpPr/>
            <p:nvPr/>
          </p:nvSpPr>
          <p:spPr>
            <a:xfrm>
              <a:off x="2872045" y="985020"/>
              <a:ext cx="456379" cy="7452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8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endParaRPr lang="zh-CN" altLang="en-US" sz="8000" dirty="0"/>
            </a:p>
          </p:txBody>
        </p:sp>
      </p:grpSp>
      <p:grpSp>
        <p:nvGrpSpPr>
          <p:cNvPr id="102" name="组合 101"/>
          <p:cNvGrpSpPr/>
          <p:nvPr>
            <p:custDataLst>
              <p:tags r:id="rId10"/>
            </p:custDataLst>
          </p:nvPr>
        </p:nvGrpSpPr>
        <p:grpSpPr>
          <a:xfrm>
            <a:off x="6234674" y="1381951"/>
            <a:ext cx="1499843" cy="1499648"/>
            <a:chOff x="2697028" y="937468"/>
            <a:chExt cx="845449" cy="845339"/>
          </a:xfrm>
        </p:grpSpPr>
        <p:grpSp>
          <p:nvGrpSpPr>
            <p:cNvPr id="103" name="组合 102"/>
            <p:cNvGrpSpPr/>
            <p:nvPr/>
          </p:nvGrpSpPr>
          <p:grpSpPr>
            <a:xfrm>
              <a:off x="2697028" y="937468"/>
              <a:ext cx="845449" cy="84533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5" name="同心圆 10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 dirty="0">
                  <a:solidFill>
                    <a:schemeClr val="tx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06" name="椭圆 105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4" name="矩形 103"/>
            <p:cNvSpPr/>
            <p:nvPr/>
          </p:nvSpPr>
          <p:spPr>
            <a:xfrm>
              <a:off x="2872045" y="985020"/>
              <a:ext cx="456379" cy="7452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80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8000" dirty="0"/>
            </a:p>
          </p:txBody>
        </p:sp>
      </p:grpSp>
      <p:grpSp>
        <p:nvGrpSpPr>
          <p:cNvPr id="107" name="组合 106"/>
          <p:cNvGrpSpPr/>
          <p:nvPr>
            <p:custDataLst>
              <p:tags r:id="rId11"/>
            </p:custDataLst>
          </p:nvPr>
        </p:nvGrpSpPr>
        <p:grpSpPr>
          <a:xfrm>
            <a:off x="8181587" y="1381951"/>
            <a:ext cx="1499843" cy="1499648"/>
            <a:chOff x="2697028" y="937468"/>
            <a:chExt cx="845449" cy="845339"/>
          </a:xfrm>
        </p:grpSpPr>
        <p:grpSp>
          <p:nvGrpSpPr>
            <p:cNvPr id="108" name="组合 107"/>
            <p:cNvGrpSpPr/>
            <p:nvPr/>
          </p:nvGrpSpPr>
          <p:grpSpPr>
            <a:xfrm>
              <a:off x="2697028" y="937468"/>
              <a:ext cx="845449" cy="84533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0" name="同心圆 10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 dirty="0">
                  <a:solidFill>
                    <a:schemeClr val="tx1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111" name="椭圆 110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90" dirty="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9" name="矩形 108"/>
            <p:cNvSpPr/>
            <p:nvPr/>
          </p:nvSpPr>
          <p:spPr>
            <a:xfrm>
              <a:off x="2872045" y="985020"/>
              <a:ext cx="456379" cy="7452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8000" b="1" smtClean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endParaRPr lang="zh-CN" altLang="en-US" sz="8000" dirty="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775520" y="3140968"/>
            <a:ext cx="8640960" cy="1157483"/>
          </a:xfrm>
        </p:spPr>
        <p:txBody>
          <a:bodyPr anchor="b">
            <a:no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8CC0-7927-4EB6-9CE0-8F9768B352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EBF82-A80A-4238-B0FC-250E76055EEA}" type="slidenum">
              <a:rPr lang="zh-CN" altLang="en-US" smtClean="0"/>
            </a:fld>
            <a:endParaRPr lang="zh-CN" altLang="en-US"/>
          </a:p>
        </p:txBody>
      </p:sp>
      <p:sp>
        <p:nvSpPr>
          <p:cNvPr id="113" name="内容占位符 112"/>
          <p:cNvSpPr>
            <a:spLocks noGrp="1"/>
          </p:cNvSpPr>
          <p:nvPr>
            <p:ph sz="quarter" idx="13" hasCustomPrompt="1"/>
          </p:nvPr>
        </p:nvSpPr>
        <p:spPr>
          <a:xfrm>
            <a:off x="2750290" y="4437112"/>
            <a:ext cx="2193582" cy="684213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编辑文本</a:t>
            </a:r>
            <a:endParaRPr lang="zh-CN" altLang="en-US" dirty="0" smtClean="0"/>
          </a:p>
        </p:txBody>
      </p:sp>
      <p:sp>
        <p:nvSpPr>
          <p:cNvPr id="114" name="内容占位符 112"/>
          <p:cNvSpPr>
            <a:spLocks noGrp="1"/>
          </p:cNvSpPr>
          <p:nvPr>
            <p:ph sz="quarter" idx="14" hasCustomPrompt="1"/>
          </p:nvPr>
        </p:nvSpPr>
        <p:spPr>
          <a:xfrm>
            <a:off x="4999209" y="4437112"/>
            <a:ext cx="2193582" cy="684213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编辑文本</a:t>
            </a:r>
            <a:endParaRPr lang="zh-CN" altLang="en-US" dirty="0" smtClean="0"/>
          </a:p>
        </p:txBody>
      </p:sp>
      <p:sp>
        <p:nvSpPr>
          <p:cNvPr id="115" name="内容占位符 112"/>
          <p:cNvSpPr>
            <a:spLocks noGrp="1"/>
          </p:cNvSpPr>
          <p:nvPr>
            <p:ph sz="quarter" idx="15" hasCustomPrompt="1"/>
          </p:nvPr>
        </p:nvSpPr>
        <p:spPr>
          <a:xfrm>
            <a:off x="7248128" y="4437112"/>
            <a:ext cx="2193582" cy="684213"/>
          </a:xfrm>
        </p:spPr>
        <p:txBody>
          <a:bodyPr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 smtClean="0"/>
              <a:t>编辑文本</a:t>
            </a:r>
            <a:endParaRPr lang="zh-CN" altLang="en-US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8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7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8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82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11" dur="1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12" dur="1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8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15" dur="1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16" dur="1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82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000">
                                          <p:cBhvr additive="base">
                                            <p:cTn id="19" dur="1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000">
                                          <p:cBhvr additive="base">
                                            <p:cTn id="20" dur="1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2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3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33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2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3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3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2" presetClass="entr" presetSubtype="0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4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43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4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4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2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2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2" presetClass="entr" presetSubtype="0" fill="hold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3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33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2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3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3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2" presetClass="entr" presetSubtype="0" fill="hold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4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43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4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4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bldLvl="0" animBg="1"/>
        </p:bldLst>
      </p:timing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8CC0-7927-4EB6-9CE0-8F9768B352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EBF82-A80A-4238-B0FC-250E76055E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研究概述_需换右下角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 userDrawn="1"/>
        </p:nvSpPr>
        <p:spPr>
          <a:xfrm rot="5400000">
            <a:off x="1496170" y="1196662"/>
            <a:ext cx="295275" cy="1371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0" y="0"/>
            <a:ext cx="15752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94286" y="1070015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研究概述</a:t>
            </a:r>
            <a:endParaRPr lang="zh-CN" altLang="en-US" sz="20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94286" y="1858061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</a:t>
            </a:r>
            <a:endParaRPr lang="zh-CN" altLang="en-US" sz="2000" dirty="0">
              <a:solidFill>
                <a:srgbClr val="365E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94286" y="2646107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研究过程</a:t>
            </a:r>
            <a:endParaRPr lang="zh-CN" altLang="en-US" sz="2000" dirty="0">
              <a:solidFill>
                <a:srgbClr val="365E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94286" y="3434153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  <a:endParaRPr lang="zh-CN" altLang="en-US" sz="2000" dirty="0">
              <a:solidFill>
                <a:srgbClr val="365E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 userDrawn="1"/>
        </p:nvSpPr>
        <p:spPr>
          <a:xfrm>
            <a:off x="94286" y="4222199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结论建议</a:t>
            </a:r>
            <a:endParaRPr lang="zh-CN" altLang="en-US" sz="2000" dirty="0">
              <a:solidFill>
                <a:srgbClr val="365E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7" y="5325354"/>
            <a:ext cx="829600" cy="8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8CC0-7927-4EB6-9CE0-8F9768B352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EBF82-A80A-4238-B0FC-250E76055EE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056440" y="274640"/>
            <a:ext cx="1525960" cy="5851525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9230815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9600" y="549275"/>
            <a:ext cx="10972800" cy="55435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1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4889" y="238125"/>
            <a:ext cx="11618744" cy="943610"/>
          </a:xfrm>
          <a:prstGeom prst="rect">
            <a:avLst/>
          </a:prstGeom>
        </p:spPr>
        <p:txBody>
          <a:bodyPr/>
          <a:lstStyle>
            <a:lvl1pPr marL="914400" marR="0" lvl="0" indent="-914400" algn="l" defTabSz="0" rtl="0" eaLnBrk="0" fontAlgn="base" latinLnBrk="0" hangingPunct="0">
              <a:lnSpc>
                <a:spcPct val="100000"/>
              </a:lnSpc>
              <a:spcBef>
                <a:spcPct val="0"/>
              </a:spcBef>
              <a:buNone/>
              <a:defRPr kumimoji="0" lang="zh-CN" altLang="en-US" sz="4000" b="1" i="0" u="none" strike="noStrike" kern="1200" cap="none" spc="0" normalizeH="0" baseline="0" noProof="1" smtClean="0"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" panose="020F0502020204030204" charset="0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081" y="1600200"/>
            <a:ext cx="8227457" cy="4526280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7895" y="238125"/>
            <a:ext cx="11575576" cy="943610"/>
          </a:xfrm>
          <a:prstGeom prst="rect">
            <a:avLst/>
          </a:prstGeom>
        </p:spPr>
        <p:txBody>
          <a:bodyPr/>
          <a:lstStyle>
            <a:lvl1pPr marL="914400" marR="0" lvl="0" indent="-914400" algn="l" defTabSz="0" rtl="0" eaLnBrk="0" fontAlgn="base" latinLnBrk="0" hangingPunct="0">
              <a:lnSpc>
                <a:spcPct val="100000"/>
              </a:lnSpc>
              <a:spcBef>
                <a:spcPct val="0"/>
              </a:spcBef>
              <a:buNone/>
              <a:defRPr kumimoji="0" lang="zh-CN" altLang="en-US" sz="4000" b="1" i="0" u="none" strike="noStrike" kern="1200" cap="none" spc="0" normalizeH="0" baseline="0" noProof="1" smtClean="0"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Calibri" panose="020F0502020204030204" charset="0"/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ad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 rot="5400000">
            <a:off x="-52952" y="168520"/>
            <a:ext cx="719168" cy="612626"/>
          </a:xfrm>
          <a:prstGeom prst="triangle">
            <a:avLst/>
          </a:prstGeom>
          <a:solidFill>
            <a:srgbClr val="21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  <p:sp>
        <p:nvSpPr>
          <p:cNvPr id="3" name="直角三角形 2"/>
          <p:cNvSpPr/>
          <p:nvPr userDrawn="1"/>
        </p:nvSpPr>
        <p:spPr>
          <a:xfrm rot="16200000" flipH="1">
            <a:off x="11136795" y="-291888"/>
            <a:ext cx="772792" cy="1356611"/>
          </a:xfrm>
          <a:prstGeom prst="rtTriangle">
            <a:avLst/>
          </a:prstGeom>
          <a:solidFill>
            <a:srgbClr val="FBBF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0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 showMasterSp="0">
  <p:cSld name="标题和文本在内容之上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直接连接符 10"/>
          <p:cNvSpPr>
            <a:spLocks noChangeShapeType="1"/>
          </p:cNvSpPr>
          <p:nvPr/>
        </p:nvSpPr>
        <p:spPr bwMode="auto">
          <a:xfrm>
            <a:off x="0" y="836613"/>
            <a:ext cx="12192000" cy="1588"/>
          </a:xfrm>
          <a:prstGeom prst="line">
            <a:avLst/>
          </a:prstGeom>
          <a:noFill/>
          <a:ln w="9525" cmpd="sng">
            <a:solidFill>
              <a:srgbClr val="148BDC"/>
            </a:solidFill>
            <a:prstDash val="dash"/>
            <a:rou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2" name="矩形 31"/>
          <p:cNvSpPr>
            <a:spLocks noChangeArrowheads="1"/>
          </p:cNvSpPr>
          <p:nvPr/>
        </p:nvSpPr>
        <p:spPr bwMode="auto">
          <a:xfrm>
            <a:off x="0" y="276225"/>
            <a:ext cx="10436682" cy="250825"/>
          </a:xfrm>
          <a:prstGeom prst="rect">
            <a:avLst/>
          </a:prstGeom>
          <a:solidFill>
            <a:srgbClr val="148BDC"/>
          </a:solidFill>
          <a:ln w="9525">
            <a:noFill/>
            <a:miter lim="800000"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3" name="TextBox 15"/>
          <p:cNvSpPr>
            <a:spLocks noChangeArrowheads="1"/>
          </p:cNvSpPr>
          <p:nvPr/>
        </p:nvSpPr>
        <p:spPr bwMode="auto">
          <a:xfrm>
            <a:off x="5691293" y="6453188"/>
            <a:ext cx="764976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p>
            <a:pPr lvl="0" algn="ctr" eaLnBrk="0" hangingPunct="0"/>
            <a:fld id="{9A0DB2DC-4C9A-4742-B13C-FB6460FD3503}" type="slidenum">
              <a:rPr lang="zh-CN" altLang="en-US" sz="1600" dirty="0">
                <a:solidFill>
                  <a:srgbClr val="148BDC"/>
                </a:solidFill>
                <a:latin typeface="Calibri" panose="020F0502020204030204" charset="0"/>
                <a:sym typeface="Calibri" panose="020F0502020204030204" charset="0"/>
              </a:rPr>
            </a:fld>
            <a:r>
              <a:rPr lang="zh-CN" altLang="en-US" sz="1600" dirty="0">
                <a:solidFill>
                  <a:schemeClr val="bg1"/>
                </a:solidFill>
                <a:latin typeface="Calibri" panose="020F0502020204030204" charset="0"/>
                <a:sym typeface="Calibri" panose="020F0502020204030204" charset="0"/>
              </a:rPr>
              <a:t> </a:t>
            </a:r>
            <a:endParaRPr lang="zh-CN" altLang="en-US" dirty="0">
              <a:solidFill>
                <a:srgbClr val="000000"/>
              </a:solidFill>
              <a:latin typeface="Calibri" panose="020F0502020204030204" charset="0"/>
              <a:sym typeface="Calibri" panose="020F0502020204030204" charset="0"/>
            </a:endParaRPr>
          </a:p>
        </p:txBody>
      </p:sp>
      <p:sp>
        <p:nvSpPr>
          <p:cNvPr id="14" name="直接连接符 19"/>
          <p:cNvSpPr>
            <a:spLocks noChangeShapeType="1"/>
          </p:cNvSpPr>
          <p:nvPr/>
        </p:nvSpPr>
        <p:spPr bwMode="auto">
          <a:xfrm>
            <a:off x="0" y="6643688"/>
            <a:ext cx="5691293" cy="1588"/>
          </a:xfrm>
          <a:prstGeom prst="line">
            <a:avLst/>
          </a:prstGeom>
          <a:noFill/>
          <a:ln w="9525" cmpd="sng">
            <a:solidFill>
              <a:srgbClr val="148BDC"/>
            </a:solidFill>
            <a:round/>
            <a:tailEnd type="oval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5" name="直接连接符 21"/>
          <p:cNvSpPr>
            <a:spLocks noChangeShapeType="1"/>
          </p:cNvSpPr>
          <p:nvPr/>
        </p:nvSpPr>
        <p:spPr bwMode="auto">
          <a:xfrm>
            <a:off x="6456269" y="6643688"/>
            <a:ext cx="5735731" cy="1588"/>
          </a:xfrm>
          <a:prstGeom prst="line">
            <a:avLst/>
          </a:prstGeom>
          <a:noFill/>
          <a:ln w="9525" cmpd="sng">
            <a:solidFill>
              <a:srgbClr val="148BDC"/>
            </a:solidFill>
            <a:round/>
            <a:headEnd type="oval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6" name="TextBox 7"/>
          <p:cNvSpPr>
            <a:spLocks noChangeArrowheads="1"/>
          </p:cNvSpPr>
          <p:nvPr/>
        </p:nvSpPr>
        <p:spPr bwMode="auto">
          <a:xfrm>
            <a:off x="10436682" y="165100"/>
            <a:ext cx="1047477" cy="4705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102843" tIns="51421" rIns="102843" bIns="5142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148BDC"/>
                </a:solidFill>
                <a:effectLst/>
                <a:uLnTx/>
                <a:uFillTx/>
                <a:latin typeface="Impact" panose="020B0806030902050204" pitchFamily="34" charset="0"/>
                <a:ea typeface="宋体" pitchFamily="2" charset="-122"/>
                <a:cs typeface="+mn-cs"/>
                <a:sym typeface="Impact" panose="020B0806030902050204" pitchFamily="34" charset="0"/>
              </a:rPr>
              <a:t>CHKD</a:t>
            </a: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  <a:sym typeface="Calibri" panose="020F0502020204030204" charset="0"/>
            </a:endParaRPr>
          </a:p>
        </p:txBody>
      </p:sp>
      <p:sp>
        <p:nvSpPr>
          <p:cNvPr id="17" name="矩形 23"/>
          <p:cNvSpPr>
            <a:spLocks noChangeArrowheads="1"/>
          </p:cNvSpPr>
          <p:nvPr/>
        </p:nvSpPr>
        <p:spPr bwMode="auto">
          <a:xfrm>
            <a:off x="11471463" y="276225"/>
            <a:ext cx="720537" cy="250825"/>
          </a:xfrm>
          <a:prstGeom prst="rect">
            <a:avLst/>
          </a:prstGeom>
          <a:solidFill>
            <a:srgbClr val="148BDC"/>
          </a:solidFill>
          <a:ln w="9525">
            <a:noFill/>
            <a:miter lim="800000"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itchFamily="2" charset="-122"/>
              <a:ea typeface="宋体" pitchFamily="2" charset="-122"/>
              <a:cs typeface="+mn-cs"/>
              <a:sym typeface="宋体" pitchFamily="2" charset="-122"/>
            </a:endParaRPr>
          </a:p>
        </p:txBody>
      </p:sp>
      <p:sp>
        <p:nvSpPr>
          <p:cNvPr id="18" name="TextBox 29"/>
          <p:cNvSpPr>
            <a:spLocks noChangeArrowheads="1"/>
          </p:cNvSpPr>
          <p:nvPr/>
        </p:nvSpPr>
        <p:spPr bwMode="auto">
          <a:xfrm>
            <a:off x="1009387" y="19050"/>
            <a:ext cx="850678" cy="337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9" name="TextBox 30"/>
          <p:cNvSpPr>
            <a:spLocks noChangeArrowheads="1"/>
          </p:cNvSpPr>
          <p:nvPr/>
        </p:nvSpPr>
        <p:spPr bwMode="auto">
          <a:xfrm>
            <a:off x="950665" y="527050"/>
            <a:ext cx="963362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r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  <a:sym typeface="Calibri" panose="020F050202020403020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10515600" cy="2098675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4076700"/>
            <a:ext cx="10515600" cy="2100263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20" name="日期占位符 4"/>
          <p:cNvSpPr>
            <a:spLocks noGrp="1"/>
          </p:cNvSpPr>
          <p:nvPr>
            <p:ph type="dt" sz="half" idx="12"/>
          </p:nvPr>
        </p:nvSpPr>
        <p:spPr>
          <a:xfrm>
            <a:off x="609441" y="6245225"/>
            <a:ext cx="2845647" cy="476250"/>
          </a:xfrm>
        </p:spPr>
        <p:txBody>
          <a:bodyPr/>
          <a:lstStyle>
            <a:lvl1pPr>
              <a:defRPr noProof="1">
                <a:latin typeface="Arial" panose="020B0604020202020204" pitchFamily="34" charset="0"/>
                <a:cs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BB962C8B-B14F-4D97-AF65-F5344CB8AC3E}" type="datetime1"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ea"/>
              </a:rPr>
            </a:fld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ea"/>
            </a:endParaRPr>
          </a:p>
        </p:txBody>
      </p:sp>
      <p:sp>
        <p:nvSpPr>
          <p:cNvPr id="21" name="页脚占位符 5"/>
          <p:cNvSpPr>
            <a:spLocks noGrp="1"/>
          </p:cNvSpPr>
          <p:nvPr>
            <p:ph type="ftr" sz="quarter" idx="3"/>
          </p:nvPr>
        </p:nvSpPr>
        <p:spPr>
          <a:xfrm>
            <a:off x="4166103" y="6245225"/>
            <a:ext cx="3859795" cy="476250"/>
          </a:xfrm>
        </p:spPr>
        <p:txBody>
          <a:bodyPr/>
          <a:lstStyle>
            <a:lvl1pPr>
              <a:defRPr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宋体" pitchFamily="2" charset="-122"/>
              <a:cs typeface="+mn-cs"/>
            </a:endParaRPr>
          </a:p>
        </p:txBody>
      </p:sp>
      <p:sp>
        <p:nvSpPr>
          <p:cNvPr id="2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736913" y="6245225"/>
            <a:ext cx="2845647" cy="476250"/>
          </a:xfrm>
        </p:spPr>
        <p:txBody>
          <a:bodyPr vert="horz" wrap="square" lIns="91440" tIns="45720" rIns="91440" bIns="45720" numCol="1" anchor="t" anchorCtr="0" compatLnSpc="1"/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过渡页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768350" y="2133600"/>
            <a:ext cx="10942638" cy="39274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1887" rIns="215943" rtlCol="0" anchor="ctr"/>
          <a:lstStyle/>
          <a:p>
            <a:pPr algn="just" fontAlgn="base">
              <a:lnSpc>
                <a:spcPct val="200000"/>
              </a:lnSpc>
            </a:pPr>
            <a:endParaRPr lang="zh-CN" altLang="en-US" sz="1400" strike="noStrike" noProof="1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fontAlgn="base"/>
            <a:fld id="{BB962C8B-B14F-4D97-AF65-F5344CB8AC3E}" type="datetimeFigureOut">
              <a:rPr lang="zh-CN" altLang="en-US" strike="noStrike" noProof="1" dirty="0">
                <a:latin typeface="Calibri" panose="020F0502020204030204" charset="0"/>
                <a:ea typeface="宋体" pitchFamily="2" charset="-122"/>
                <a:cs typeface="+mn-ea"/>
              </a:rPr>
            </a:fld>
            <a:endParaRPr lang="zh-CN" altLang="en-US" strike="noStrike" noProof="1" dirty="0">
              <a:latin typeface="Calibri" panose="020F0502020204030204" charset="0"/>
              <a:ea typeface="宋体" pitchFamily="2" charset="-122"/>
              <a:cs typeface="+mn-ea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fontAlgn="base"/>
            <a:endParaRPr lang="zh-CN" altLang="en-US" strike="noStrike" noProof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p>
            <a:pPr fontAlgn="base"/>
            <a:fld id="{9A0DB2DC-4C9A-4742-B13C-FB6460FD3503}" type="slidenum">
              <a:rPr lang="zh-CN" altLang="en-US" strike="noStrike" noProof="1" dirty="0">
                <a:latin typeface="Calibri" panose="020F0502020204030204" charset="0"/>
                <a:ea typeface="宋体" pitchFamily="2" charset="-122"/>
                <a:cs typeface="+mn-ea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6" descr="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091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그림 7" descr="레이아웃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072063"/>
            <a:ext cx="1219200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그림 8" descr="병원.png"/>
          <p:cNvPicPr>
            <a:picLocks noChangeAspect="1"/>
          </p:cNvPicPr>
          <p:nvPr userDrawn="1"/>
        </p:nvPicPr>
        <p:blipFill>
          <a:blip r:embed="rId4">
            <a:lum bright="100000" contrast="100000"/>
          </a:blip>
          <a:stretch>
            <a:fillRect/>
          </a:stretch>
        </p:blipFill>
        <p:spPr>
          <a:xfrm>
            <a:off x="11214100" y="5472113"/>
            <a:ext cx="546100" cy="404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그림 9" descr="병원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14100" y="4924425"/>
            <a:ext cx="546100" cy="4048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C3334EB-FA86-4942-9AFE-5AC8E0D3E9D4}" type="datetimeFigureOut">
              <a:rPr kumimoji="1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굴림" charset="-127"/>
                <a:ea typeface="굴림" charset="-127"/>
                <a:cs typeface="+mn-cs"/>
              </a:rPr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D18D4D0-0057-4DCC-B4E6-FF003E771044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굴림" charset="-127"/>
                <a:ea typeface="굴림" charset="-127"/>
                <a:cs typeface="+mn-cs"/>
              </a:rPr>
            </a:fld>
            <a:endParaRPr kumimoji="1" lang="ko-KR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굴림" charset="-127"/>
              <a:ea typeface="굴림" charset="-127"/>
              <a:cs typeface="+mn-cs"/>
            </a:endParaRPr>
          </a:p>
        </p:txBody>
      </p:sp>
      <p:pic>
        <p:nvPicPr>
          <p:cNvPr id="5" name="图片 4" descr="中国知网www.cnki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681855" y="5767070"/>
            <a:ext cx="2760345" cy="894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研究方法_需换右下角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等腰三角形 15"/>
          <p:cNvSpPr/>
          <p:nvPr userDrawn="1"/>
        </p:nvSpPr>
        <p:spPr>
          <a:xfrm rot="5400000">
            <a:off x="1478909" y="1989541"/>
            <a:ext cx="295275" cy="1371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0" y="0"/>
            <a:ext cx="15752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94286" y="1070015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研究概述</a:t>
            </a:r>
            <a:endParaRPr lang="zh-CN" altLang="en-US" sz="2000" dirty="0">
              <a:solidFill>
                <a:srgbClr val="365E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94286" y="1858061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</a:t>
            </a:r>
            <a:endParaRPr lang="zh-CN" altLang="en-US" sz="20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94286" y="2646107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研究过程</a:t>
            </a:r>
            <a:endParaRPr lang="zh-CN" altLang="en-US" sz="2000" dirty="0">
              <a:solidFill>
                <a:srgbClr val="365E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94286" y="3434153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  <a:endParaRPr lang="zh-CN" altLang="en-US" sz="2000" dirty="0">
              <a:solidFill>
                <a:srgbClr val="365E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 userDrawn="1"/>
        </p:nvSpPr>
        <p:spPr>
          <a:xfrm>
            <a:off x="94286" y="4222199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结论建议</a:t>
            </a:r>
            <a:endParaRPr lang="zh-CN" altLang="en-US" sz="2000" dirty="0">
              <a:solidFill>
                <a:srgbClr val="365E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7" y="5325354"/>
            <a:ext cx="829600" cy="8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研究概述_需换右下角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等腰三角形 17"/>
          <p:cNvSpPr/>
          <p:nvPr userDrawn="1"/>
        </p:nvSpPr>
        <p:spPr>
          <a:xfrm rot="5400000">
            <a:off x="1496170" y="1196662"/>
            <a:ext cx="295275" cy="1371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0" y="0"/>
            <a:ext cx="15752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94286" y="1070015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研究概述</a:t>
            </a:r>
            <a:endParaRPr lang="zh-CN" altLang="en-US" sz="20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94286" y="1858061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</a:t>
            </a:r>
            <a:endParaRPr lang="zh-CN" altLang="en-US" sz="2000" dirty="0">
              <a:solidFill>
                <a:srgbClr val="365E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94286" y="2646107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研究过程</a:t>
            </a:r>
            <a:endParaRPr lang="zh-CN" altLang="en-US" sz="2000" dirty="0">
              <a:solidFill>
                <a:srgbClr val="365E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94286" y="3434153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  <a:endParaRPr lang="zh-CN" altLang="en-US" sz="2000" dirty="0">
              <a:solidFill>
                <a:srgbClr val="365E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 userDrawn="1"/>
        </p:nvSpPr>
        <p:spPr>
          <a:xfrm>
            <a:off x="94286" y="4222199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结论建议</a:t>
            </a:r>
            <a:endParaRPr lang="zh-CN" altLang="en-US" sz="2000" dirty="0">
              <a:solidFill>
                <a:srgbClr val="365E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7" y="5325354"/>
            <a:ext cx="829600" cy="8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研究过程_需换右下角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5752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1474739" y="2777587"/>
            <a:ext cx="295275" cy="1371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94286" y="1070015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研究概述</a:t>
            </a:r>
            <a:endParaRPr lang="zh-CN" altLang="en-US" sz="2000" dirty="0">
              <a:solidFill>
                <a:srgbClr val="365E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94286" y="1858061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</a:t>
            </a:r>
            <a:endParaRPr lang="zh-CN" altLang="en-US" sz="2000" dirty="0">
              <a:solidFill>
                <a:srgbClr val="365E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94286" y="2646107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研究过程</a:t>
            </a:r>
            <a:endParaRPr lang="zh-CN" altLang="en-US" sz="20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94286" y="3434153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  <a:endParaRPr lang="zh-CN" altLang="en-US" sz="2000" dirty="0">
              <a:solidFill>
                <a:srgbClr val="365E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94286" y="4222199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结论建议</a:t>
            </a:r>
            <a:endParaRPr lang="zh-CN" altLang="en-US" sz="2000" dirty="0">
              <a:solidFill>
                <a:srgbClr val="365E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7" y="5325354"/>
            <a:ext cx="829600" cy="8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研究成果_需换右下角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0" y="0"/>
            <a:ext cx="15752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等腰三角形 16"/>
          <p:cNvSpPr/>
          <p:nvPr userDrawn="1"/>
        </p:nvSpPr>
        <p:spPr>
          <a:xfrm rot="5400000">
            <a:off x="1453307" y="3565633"/>
            <a:ext cx="295275" cy="1371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94286" y="1070015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研究概述</a:t>
            </a:r>
            <a:endParaRPr lang="zh-CN" altLang="en-US" sz="2000" dirty="0">
              <a:solidFill>
                <a:srgbClr val="365E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94286" y="1858061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</a:t>
            </a:r>
            <a:endParaRPr lang="zh-CN" altLang="en-US" sz="2000" dirty="0">
              <a:solidFill>
                <a:srgbClr val="365E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94286" y="2646107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研究过程</a:t>
            </a:r>
            <a:endParaRPr lang="zh-CN" altLang="en-US" sz="2000" dirty="0">
              <a:solidFill>
                <a:srgbClr val="365E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94286" y="3434153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  <a:endParaRPr lang="zh-CN" altLang="en-US" sz="20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94286" y="4222199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结论建议</a:t>
            </a:r>
            <a:endParaRPr lang="zh-CN" altLang="en-US" sz="2000" dirty="0">
              <a:solidFill>
                <a:srgbClr val="365E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7" y="5325354"/>
            <a:ext cx="829600" cy="8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论建议_需换右下角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0" y="0"/>
            <a:ext cx="15752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等腰三角形 16"/>
          <p:cNvSpPr/>
          <p:nvPr userDrawn="1"/>
        </p:nvSpPr>
        <p:spPr>
          <a:xfrm rot="5400000">
            <a:off x="1474739" y="4353679"/>
            <a:ext cx="295275" cy="13715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文本框 17"/>
          <p:cNvSpPr txBox="1"/>
          <p:nvPr userDrawn="1"/>
        </p:nvSpPr>
        <p:spPr>
          <a:xfrm>
            <a:off x="94286" y="1070015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研究概述</a:t>
            </a:r>
            <a:endParaRPr lang="zh-CN" altLang="en-US" sz="2000" dirty="0">
              <a:solidFill>
                <a:srgbClr val="365E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 userDrawn="1"/>
        </p:nvSpPr>
        <p:spPr>
          <a:xfrm>
            <a:off x="94286" y="1858061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</a:t>
            </a:r>
            <a:endParaRPr lang="zh-CN" altLang="en-US" sz="2000" dirty="0">
              <a:solidFill>
                <a:srgbClr val="365E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 userDrawn="1"/>
        </p:nvSpPr>
        <p:spPr>
          <a:xfrm>
            <a:off x="94286" y="2646107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研究过程</a:t>
            </a:r>
            <a:endParaRPr lang="zh-CN" altLang="en-US" sz="2000" dirty="0">
              <a:solidFill>
                <a:srgbClr val="365E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 userDrawn="1"/>
        </p:nvSpPr>
        <p:spPr>
          <a:xfrm>
            <a:off x="94286" y="3434153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365EA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  <a:endParaRPr lang="zh-CN" altLang="en-US" sz="2000" dirty="0">
              <a:solidFill>
                <a:srgbClr val="365EA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94286" y="4222199"/>
            <a:ext cx="13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结论建议</a:t>
            </a:r>
            <a:endParaRPr lang="zh-CN" altLang="en-US" sz="20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17" y="5325354"/>
            <a:ext cx="829600" cy="82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版式_右下角通用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02657" y="337014"/>
            <a:ext cx="5258480" cy="68262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741C5-8F5C-4213-BB69-8C2D02590C1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 altLang="zh-CN" dirty="0">
                <a:solidFill>
                  <a:srgbClr val="000000">
                    <a:lumMod val="60000"/>
                    <a:lumOff val="40000"/>
                  </a:srgbClr>
                </a:solidFill>
              </a:rPr>
              <a:t>P</a:t>
            </a:r>
            <a:fld id="{38893EA9-123D-489F-8313-43A8A4AC4565}" type="slidenum">
              <a:rPr lang="zh-CN" altLang="en-US" dirty="0" smtClean="0">
                <a:solidFill>
                  <a:srgbClr val="000000">
                    <a:lumMod val="60000"/>
                    <a:lumOff val="40000"/>
                  </a:srgbClr>
                </a:solidFill>
              </a:rPr>
            </a:fld>
            <a:endParaRPr lang="zh-CN" altLang="en-US" dirty="0">
              <a:solidFill>
                <a:srgbClr val="000000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07321" y="396194"/>
            <a:ext cx="766308" cy="684421"/>
          </a:xfrm>
          <a:custGeom>
            <a:avLst/>
            <a:gdLst>
              <a:gd name="T0" fmla="*/ 400 w 528"/>
              <a:gd name="T1" fmla="*/ 293 h 471"/>
              <a:gd name="T2" fmla="*/ 430 w 528"/>
              <a:gd name="T3" fmla="*/ 279 h 471"/>
              <a:gd name="T4" fmla="*/ 430 w 528"/>
              <a:gd name="T5" fmla="*/ 278 h 471"/>
              <a:gd name="T6" fmla="*/ 430 w 528"/>
              <a:gd name="T7" fmla="*/ 204 h 471"/>
              <a:gd name="T8" fmla="*/ 401 w 528"/>
              <a:gd name="T9" fmla="*/ 218 h 471"/>
              <a:gd name="T10" fmla="*/ 400 w 528"/>
              <a:gd name="T11" fmla="*/ 293 h 471"/>
              <a:gd name="T12" fmla="*/ 90 w 528"/>
              <a:gd name="T13" fmla="*/ 204 h 471"/>
              <a:gd name="T14" fmla="*/ 90 w 528"/>
              <a:gd name="T15" fmla="*/ 279 h 471"/>
              <a:gd name="T16" fmla="*/ 248 w 528"/>
              <a:gd name="T17" fmla="*/ 354 h 471"/>
              <a:gd name="T18" fmla="*/ 274 w 528"/>
              <a:gd name="T19" fmla="*/ 354 h 471"/>
              <a:gd name="T20" fmla="*/ 371 w 528"/>
              <a:gd name="T21" fmla="*/ 307 h 471"/>
              <a:gd name="T22" fmla="*/ 371 w 528"/>
              <a:gd name="T23" fmla="*/ 232 h 471"/>
              <a:gd name="T24" fmla="*/ 260 w 528"/>
              <a:gd name="T25" fmla="*/ 286 h 471"/>
              <a:gd name="T26" fmla="*/ 90 w 528"/>
              <a:gd name="T27" fmla="*/ 204 h 471"/>
              <a:gd name="T28" fmla="*/ 394 w 528"/>
              <a:gd name="T29" fmla="*/ 197 h 471"/>
              <a:gd name="T30" fmla="*/ 391 w 528"/>
              <a:gd name="T31" fmla="*/ 196 h 471"/>
              <a:gd name="T32" fmla="*/ 287 w 528"/>
              <a:gd name="T33" fmla="*/ 139 h 471"/>
              <a:gd name="T34" fmla="*/ 288 w 528"/>
              <a:gd name="T35" fmla="*/ 132 h 471"/>
              <a:gd name="T36" fmla="*/ 264 w 528"/>
              <a:gd name="T37" fmla="*/ 108 h 471"/>
              <a:gd name="T38" fmla="*/ 240 w 528"/>
              <a:gd name="T39" fmla="*/ 132 h 471"/>
              <a:gd name="T40" fmla="*/ 264 w 528"/>
              <a:gd name="T41" fmla="*/ 156 h 471"/>
              <a:gd name="T42" fmla="*/ 281 w 528"/>
              <a:gd name="T43" fmla="*/ 150 h 471"/>
              <a:gd name="T44" fmla="*/ 383 w 528"/>
              <a:gd name="T45" fmla="*/ 207 h 471"/>
              <a:gd name="T46" fmla="*/ 394 w 528"/>
              <a:gd name="T47" fmla="*/ 197 h 471"/>
              <a:gd name="T48" fmla="*/ 528 w 528"/>
              <a:gd name="T49" fmla="*/ 132 h 471"/>
              <a:gd name="T50" fmla="*/ 260 w 528"/>
              <a:gd name="T51" fmla="*/ 0 h 471"/>
              <a:gd name="T52" fmla="*/ 0 w 528"/>
              <a:gd name="T53" fmla="*/ 126 h 471"/>
              <a:gd name="T54" fmla="*/ 0 w 528"/>
              <a:gd name="T55" fmla="*/ 137 h 471"/>
              <a:gd name="T56" fmla="*/ 260 w 528"/>
              <a:gd name="T57" fmla="*/ 263 h 471"/>
              <a:gd name="T58" fmla="*/ 371 w 528"/>
              <a:gd name="T59" fmla="*/ 209 h 471"/>
              <a:gd name="T60" fmla="*/ 371 w 528"/>
              <a:gd name="T61" fmla="*/ 205 h 471"/>
              <a:gd name="T62" fmla="*/ 281 w 528"/>
              <a:gd name="T63" fmla="*/ 158 h 471"/>
              <a:gd name="T64" fmla="*/ 264 w 528"/>
              <a:gd name="T65" fmla="*/ 163 h 471"/>
              <a:gd name="T66" fmla="*/ 233 w 528"/>
              <a:gd name="T67" fmla="*/ 132 h 471"/>
              <a:gd name="T68" fmla="*/ 264 w 528"/>
              <a:gd name="T69" fmla="*/ 100 h 471"/>
              <a:gd name="T70" fmla="*/ 295 w 528"/>
              <a:gd name="T71" fmla="*/ 132 h 471"/>
              <a:gd name="T72" fmla="*/ 295 w 528"/>
              <a:gd name="T73" fmla="*/ 135 h 471"/>
              <a:gd name="T74" fmla="*/ 401 w 528"/>
              <a:gd name="T75" fmla="*/ 194 h 471"/>
              <a:gd name="T76" fmla="*/ 528 w 528"/>
              <a:gd name="T77" fmla="*/ 132 h 471"/>
              <a:gd name="T78" fmla="*/ 394 w 528"/>
              <a:gd name="T79" fmla="*/ 197 h 471"/>
              <a:gd name="T80" fmla="*/ 395 w 528"/>
              <a:gd name="T81" fmla="*/ 293 h 471"/>
              <a:gd name="T82" fmla="*/ 404 w 528"/>
              <a:gd name="T83" fmla="*/ 307 h 471"/>
              <a:gd name="T84" fmla="*/ 396 w 528"/>
              <a:gd name="T85" fmla="*/ 320 h 471"/>
              <a:gd name="T86" fmla="*/ 403 w 528"/>
              <a:gd name="T87" fmla="*/ 320 h 471"/>
              <a:gd name="T88" fmla="*/ 416 w 528"/>
              <a:gd name="T89" fmla="*/ 471 h 471"/>
              <a:gd name="T90" fmla="*/ 364 w 528"/>
              <a:gd name="T91" fmla="*/ 471 h 471"/>
              <a:gd name="T92" fmla="*/ 377 w 528"/>
              <a:gd name="T93" fmla="*/ 320 h 471"/>
              <a:gd name="T94" fmla="*/ 384 w 528"/>
              <a:gd name="T95" fmla="*/ 320 h 471"/>
              <a:gd name="T96" fmla="*/ 376 w 528"/>
              <a:gd name="T97" fmla="*/ 307 h 471"/>
              <a:gd name="T98" fmla="*/ 384 w 528"/>
              <a:gd name="T99" fmla="*/ 293 h 471"/>
              <a:gd name="T100" fmla="*/ 383 w 528"/>
              <a:gd name="T101" fmla="*/ 207 h 471"/>
              <a:gd name="T102" fmla="*/ 394 w 528"/>
              <a:gd name="T103" fmla="*/ 197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28" h="471">
                <a:moveTo>
                  <a:pt x="400" y="293"/>
                </a:moveTo>
                <a:cubicBezTo>
                  <a:pt x="430" y="279"/>
                  <a:pt x="430" y="279"/>
                  <a:pt x="430" y="279"/>
                </a:cubicBezTo>
                <a:cubicBezTo>
                  <a:pt x="430" y="279"/>
                  <a:pt x="430" y="278"/>
                  <a:pt x="430" y="278"/>
                </a:cubicBezTo>
                <a:cubicBezTo>
                  <a:pt x="430" y="204"/>
                  <a:pt x="430" y="204"/>
                  <a:pt x="430" y="204"/>
                </a:cubicBezTo>
                <a:cubicBezTo>
                  <a:pt x="401" y="218"/>
                  <a:pt x="401" y="218"/>
                  <a:pt x="401" y="218"/>
                </a:cubicBezTo>
                <a:cubicBezTo>
                  <a:pt x="400" y="293"/>
                  <a:pt x="400" y="293"/>
                  <a:pt x="400" y="293"/>
                </a:cubicBezTo>
                <a:close/>
                <a:moveTo>
                  <a:pt x="90" y="204"/>
                </a:moveTo>
                <a:cubicBezTo>
                  <a:pt x="90" y="279"/>
                  <a:pt x="90" y="279"/>
                  <a:pt x="90" y="279"/>
                </a:cubicBezTo>
                <a:cubicBezTo>
                  <a:pt x="143" y="304"/>
                  <a:pt x="195" y="329"/>
                  <a:pt x="248" y="354"/>
                </a:cubicBezTo>
                <a:cubicBezTo>
                  <a:pt x="257" y="357"/>
                  <a:pt x="265" y="357"/>
                  <a:pt x="274" y="354"/>
                </a:cubicBezTo>
                <a:cubicBezTo>
                  <a:pt x="371" y="307"/>
                  <a:pt x="371" y="307"/>
                  <a:pt x="371" y="307"/>
                </a:cubicBezTo>
                <a:cubicBezTo>
                  <a:pt x="371" y="232"/>
                  <a:pt x="371" y="232"/>
                  <a:pt x="371" y="232"/>
                </a:cubicBezTo>
                <a:cubicBezTo>
                  <a:pt x="260" y="286"/>
                  <a:pt x="260" y="286"/>
                  <a:pt x="260" y="286"/>
                </a:cubicBezTo>
                <a:cubicBezTo>
                  <a:pt x="90" y="204"/>
                  <a:pt x="90" y="204"/>
                  <a:pt x="90" y="204"/>
                </a:cubicBezTo>
                <a:close/>
                <a:moveTo>
                  <a:pt x="394" y="197"/>
                </a:moveTo>
                <a:cubicBezTo>
                  <a:pt x="391" y="196"/>
                  <a:pt x="391" y="196"/>
                  <a:pt x="391" y="196"/>
                </a:cubicBezTo>
                <a:cubicBezTo>
                  <a:pt x="287" y="139"/>
                  <a:pt x="287" y="139"/>
                  <a:pt x="287" y="139"/>
                </a:cubicBezTo>
                <a:cubicBezTo>
                  <a:pt x="288" y="136"/>
                  <a:pt x="288" y="134"/>
                  <a:pt x="288" y="132"/>
                </a:cubicBezTo>
                <a:cubicBezTo>
                  <a:pt x="288" y="118"/>
                  <a:pt x="277" y="108"/>
                  <a:pt x="264" y="108"/>
                </a:cubicBezTo>
                <a:cubicBezTo>
                  <a:pt x="251" y="108"/>
                  <a:pt x="240" y="118"/>
                  <a:pt x="240" y="132"/>
                </a:cubicBezTo>
                <a:cubicBezTo>
                  <a:pt x="240" y="145"/>
                  <a:pt x="251" y="156"/>
                  <a:pt x="264" y="156"/>
                </a:cubicBezTo>
                <a:cubicBezTo>
                  <a:pt x="270" y="156"/>
                  <a:pt x="276" y="154"/>
                  <a:pt x="281" y="150"/>
                </a:cubicBezTo>
                <a:cubicBezTo>
                  <a:pt x="383" y="207"/>
                  <a:pt x="383" y="207"/>
                  <a:pt x="383" y="207"/>
                </a:cubicBezTo>
                <a:cubicBezTo>
                  <a:pt x="394" y="197"/>
                  <a:pt x="394" y="197"/>
                  <a:pt x="394" y="197"/>
                </a:cubicBezTo>
                <a:close/>
                <a:moveTo>
                  <a:pt x="528" y="132"/>
                </a:moveTo>
                <a:cubicBezTo>
                  <a:pt x="260" y="0"/>
                  <a:pt x="260" y="0"/>
                  <a:pt x="260" y="0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137"/>
                  <a:pt x="0" y="137"/>
                  <a:pt x="0" y="137"/>
                </a:cubicBezTo>
                <a:cubicBezTo>
                  <a:pt x="260" y="263"/>
                  <a:pt x="260" y="263"/>
                  <a:pt x="260" y="263"/>
                </a:cubicBezTo>
                <a:cubicBezTo>
                  <a:pt x="371" y="209"/>
                  <a:pt x="371" y="209"/>
                  <a:pt x="371" y="209"/>
                </a:cubicBezTo>
                <a:cubicBezTo>
                  <a:pt x="371" y="205"/>
                  <a:pt x="371" y="205"/>
                  <a:pt x="371" y="205"/>
                </a:cubicBezTo>
                <a:cubicBezTo>
                  <a:pt x="281" y="158"/>
                  <a:pt x="281" y="158"/>
                  <a:pt x="281" y="158"/>
                </a:cubicBezTo>
                <a:cubicBezTo>
                  <a:pt x="276" y="162"/>
                  <a:pt x="270" y="163"/>
                  <a:pt x="264" y="163"/>
                </a:cubicBezTo>
                <a:cubicBezTo>
                  <a:pt x="247" y="163"/>
                  <a:pt x="233" y="149"/>
                  <a:pt x="233" y="132"/>
                </a:cubicBezTo>
                <a:cubicBezTo>
                  <a:pt x="233" y="114"/>
                  <a:pt x="247" y="100"/>
                  <a:pt x="264" y="100"/>
                </a:cubicBezTo>
                <a:cubicBezTo>
                  <a:pt x="281" y="100"/>
                  <a:pt x="295" y="114"/>
                  <a:pt x="295" y="132"/>
                </a:cubicBezTo>
                <a:cubicBezTo>
                  <a:pt x="295" y="133"/>
                  <a:pt x="295" y="134"/>
                  <a:pt x="295" y="135"/>
                </a:cubicBezTo>
                <a:cubicBezTo>
                  <a:pt x="401" y="194"/>
                  <a:pt x="401" y="194"/>
                  <a:pt x="401" y="194"/>
                </a:cubicBezTo>
                <a:cubicBezTo>
                  <a:pt x="528" y="132"/>
                  <a:pt x="528" y="132"/>
                  <a:pt x="528" y="132"/>
                </a:cubicBezTo>
                <a:close/>
                <a:moveTo>
                  <a:pt x="394" y="197"/>
                </a:moveTo>
                <a:cubicBezTo>
                  <a:pt x="395" y="293"/>
                  <a:pt x="395" y="293"/>
                  <a:pt x="395" y="293"/>
                </a:cubicBezTo>
                <a:cubicBezTo>
                  <a:pt x="401" y="295"/>
                  <a:pt x="404" y="300"/>
                  <a:pt x="404" y="307"/>
                </a:cubicBezTo>
                <a:cubicBezTo>
                  <a:pt x="404" y="312"/>
                  <a:pt x="401" y="317"/>
                  <a:pt x="396" y="320"/>
                </a:cubicBezTo>
                <a:cubicBezTo>
                  <a:pt x="403" y="320"/>
                  <a:pt x="403" y="320"/>
                  <a:pt x="403" y="320"/>
                </a:cubicBezTo>
                <a:cubicBezTo>
                  <a:pt x="416" y="471"/>
                  <a:pt x="416" y="471"/>
                  <a:pt x="416" y="471"/>
                </a:cubicBezTo>
                <a:cubicBezTo>
                  <a:pt x="364" y="471"/>
                  <a:pt x="364" y="471"/>
                  <a:pt x="364" y="471"/>
                </a:cubicBezTo>
                <a:cubicBezTo>
                  <a:pt x="377" y="320"/>
                  <a:pt x="377" y="320"/>
                  <a:pt x="377" y="320"/>
                </a:cubicBezTo>
                <a:cubicBezTo>
                  <a:pt x="384" y="320"/>
                  <a:pt x="384" y="320"/>
                  <a:pt x="384" y="320"/>
                </a:cubicBezTo>
                <a:cubicBezTo>
                  <a:pt x="379" y="317"/>
                  <a:pt x="376" y="312"/>
                  <a:pt x="376" y="307"/>
                </a:cubicBezTo>
                <a:cubicBezTo>
                  <a:pt x="376" y="301"/>
                  <a:pt x="379" y="296"/>
                  <a:pt x="384" y="293"/>
                </a:cubicBezTo>
                <a:cubicBezTo>
                  <a:pt x="383" y="207"/>
                  <a:pt x="383" y="207"/>
                  <a:pt x="383" y="207"/>
                </a:cubicBezTo>
                <a:cubicBezTo>
                  <a:pt x="394" y="197"/>
                  <a:pt x="394" y="197"/>
                  <a:pt x="394" y="1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1302657" y="859160"/>
            <a:ext cx="2373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00">
                    <a:lumMod val="40000"/>
                    <a:lumOff val="60000"/>
                  </a:srgb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MORESHI POWERPOINT</a:t>
            </a:r>
            <a:endParaRPr lang="zh-CN" altLang="en-US" sz="1400" dirty="0">
              <a:solidFill>
                <a:srgbClr val="000000">
                  <a:lumMod val="40000"/>
                  <a:lumOff val="60000"/>
                </a:srgbClr>
              </a:solidFill>
              <a:latin typeface="华文细黑" panose="02010600040101010101" pitchFamily="2" charset="-122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10616765" y="0"/>
            <a:ext cx="157523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11046201" y="5566054"/>
            <a:ext cx="716362" cy="845938"/>
            <a:chOff x="8367154" y="5203814"/>
            <a:chExt cx="1890395" cy="2232329"/>
          </a:xfrm>
        </p:grpSpPr>
        <p:sp>
          <p:nvSpPr>
            <p:cNvPr id="11" name="Freeform 145"/>
            <p:cNvSpPr/>
            <p:nvPr/>
          </p:nvSpPr>
          <p:spPr bwMode="auto">
            <a:xfrm>
              <a:off x="8367154" y="5203814"/>
              <a:ext cx="1890395" cy="2232329"/>
            </a:xfrm>
            <a:custGeom>
              <a:avLst/>
              <a:gdLst>
                <a:gd name="T0" fmla="*/ 758 w 777"/>
                <a:gd name="T1" fmla="*/ 204 h 918"/>
                <a:gd name="T2" fmla="*/ 389 w 777"/>
                <a:gd name="T3" fmla="*/ 0 h 918"/>
                <a:gd name="T4" fmla="*/ 19 w 777"/>
                <a:gd name="T5" fmla="*/ 204 h 918"/>
                <a:gd name="T6" fmla="*/ 271 w 777"/>
                <a:gd name="T7" fmla="*/ 833 h 918"/>
                <a:gd name="T8" fmla="*/ 389 w 777"/>
                <a:gd name="T9" fmla="*/ 918 h 918"/>
                <a:gd name="T10" fmla="*/ 506 w 777"/>
                <a:gd name="T11" fmla="*/ 832 h 918"/>
                <a:gd name="T12" fmla="*/ 758 w 777"/>
                <a:gd name="T13" fmla="*/ 204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7" h="918">
                  <a:moveTo>
                    <a:pt x="758" y="204"/>
                  </a:moveTo>
                  <a:cubicBezTo>
                    <a:pt x="389" y="0"/>
                    <a:pt x="389" y="0"/>
                    <a:pt x="389" y="0"/>
                  </a:cubicBezTo>
                  <a:cubicBezTo>
                    <a:pt x="19" y="204"/>
                    <a:pt x="19" y="204"/>
                    <a:pt x="19" y="204"/>
                  </a:cubicBezTo>
                  <a:cubicBezTo>
                    <a:pt x="19" y="204"/>
                    <a:pt x="0" y="622"/>
                    <a:pt x="271" y="833"/>
                  </a:cubicBezTo>
                  <a:cubicBezTo>
                    <a:pt x="306" y="864"/>
                    <a:pt x="344" y="893"/>
                    <a:pt x="389" y="918"/>
                  </a:cubicBezTo>
                  <a:cubicBezTo>
                    <a:pt x="433" y="893"/>
                    <a:pt x="472" y="864"/>
                    <a:pt x="506" y="832"/>
                  </a:cubicBezTo>
                  <a:cubicBezTo>
                    <a:pt x="777" y="622"/>
                    <a:pt x="758" y="204"/>
                    <a:pt x="758" y="2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2" name="Freeform 146"/>
            <p:cNvSpPr>
              <a:spLocks noEditPoints="1"/>
            </p:cNvSpPr>
            <p:nvPr/>
          </p:nvSpPr>
          <p:spPr bwMode="auto">
            <a:xfrm>
              <a:off x="8530421" y="5338329"/>
              <a:ext cx="1564890" cy="1962273"/>
            </a:xfrm>
            <a:custGeom>
              <a:avLst/>
              <a:gdLst>
                <a:gd name="T0" fmla="*/ 322 w 643"/>
                <a:gd name="T1" fmla="*/ 807 h 807"/>
                <a:gd name="T2" fmla="*/ 317 w 643"/>
                <a:gd name="T3" fmla="*/ 804 h 807"/>
                <a:gd name="T4" fmla="*/ 237 w 643"/>
                <a:gd name="T5" fmla="*/ 742 h 807"/>
                <a:gd name="T6" fmla="*/ 234 w 643"/>
                <a:gd name="T7" fmla="*/ 739 h 807"/>
                <a:gd name="T8" fmla="*/ 0 w 643"/>
                <a:gd name="T9" fmla="*/ 183 h 807"/>
                <a:gd name="T10" fmla="*/ 0 w 643"/>
                <a:gd name="T11" fmla="*/ 178 h 807"/>
                <a:gd name="T12" fmla="*/ 322 w 643"/>
                <a:gd name="T13" fmla="*/ 0 h 807"/>
                <a:gd name="T14" fmla="*/ 643 w 643"/>
                <a:gd name="T15" fmla="*/ 178 h 807"/>
                <a:gd name="T16" fmla="*/ 643 w 643"/>
                <a:gd name="T17" fmla="*/ 183 h 807"/>
                <a:gd name="T18" fmla="*/ 409 w 643"/>
                <a:gd name="T19" fmla="*/ 739 h 807"/>
                <a:gd name="T20" fmla="*/ 406 w 643"/>
                <a:gd name="T21" fmla="*/ 742 h 807"/>
                <a:gd name="T22" fmla="*/ 326 w 643"/>
                <a:gd name="T23" fmla="*/ 804 h 807"/>
                <a:gd name="T24" fmla="*/ 322 w 643"/>
                <a:gd name="T25" fmla="*/ 807 h 807"/>
                <a:gd name="T26" fmla="*/ 18 w 643"/>
                <a:gd name="T27" fmla="*/ 187 h 807"/>
                <a:gd name="T28" fmla="*/ 244 w 643"/>
                <a:gd name="T29" fmla="*/ 726 h 807"/>
                <a:gd name="T30" fmla="*/ 248 w 643"/>
                <a:gd name="T31" fmla="*/ 729 h 807"/>
                <a:gd name="T32" fmla="*/ 322 w 643"/>
                <a:gd name="T33" fmla="*/ 787 h 807"/>
                <a:gd name="T34" fmla="*/ 395 w 643"/>
                <a:gd name="T35" fmla="*/ 729 h 807"/>
                <a:gd name="T36" fmla="*/ 399 w 643"/>
                <a:gd name="T37" fmla="*/ 726 h 807"/>
                <a:gd name="T38" fmla="*/ 625 w 643"/>
                <a:gd name="T39" fmla="*/ 187 h 807"/>
                <a:gd name="T40" fmla="*/ 322 w 643"/>
                <a:gd name="T41" fmla="*/ 19 h 807"/>
                <a:gd name="T42" fmla="*/ 18 w 643"/>
                <a:gd name="T43" fmla="*/ 187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43" h="807">
                  <a:moveTo>
                    <a:pt x="322" y="807"/>
                  </a:moveTo>
                  <a:cubicBezTo>
                    <a:pt x="317" y="804"/>
                    <a:pt x="317" y="804"/>
                    <a:pt x="317" y="804"/>
                  </a:cubicBezTo>
                  <a:cubicBezTo>
                    <a:pt x="289" y="785"/>
                    <a:pt x="262" y="765"/>
                    <a:pt x="237" y="742"/>
                  </a:cubicBezTo>
                  <a:cubicBezTo>
                    <a:pt x="236" y="741"/>
                    <a:pt x="235" y="740"/>
                    <a:pt x="234" y="739"/>
                  </a:cubicBezTo>
                  <a:cubicBezTo>
                    <a:pt x="26" y="578"/>
                    <a:pt x="3" y="273"/>
                    <a:pt x="0" y="18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322" y="0"/>
                    <a:pt x="322" y="0"/>
                    <a:pt x="322" y="0"/>
                  </a:cubicBezTo>
                  <a:cubicBezTo>
                    <a:pt x="643" y="178"/>
                    <a:pt x="643" y="178"/>
                    <a:pt x="643" y="178"/>
                  </a:cubicBezTo>
                  <a:cubicBezTo>
                    <a:pt x="643" y="183"/>
                    <a:pt x="643" y="183"/>
                    <a:pt x="643" y="183"/>
                  </a:cubicBezTo>
                  <a:cubicBezTo>
                    <a:pt x="640" y="273"/>
                    <a:pt x="617" y="578"/>
                    <a:pt x="409" y="739"/>
                  </a:cubicBezTo>
                  <a:cubicBezTo>
                    <a:pt x="408" y="740"/>
                    <a:pt x="407" y="741"/>
                    <a:pt x="406" y="742"/>
                  </a:cubicBezTo>
                  <a:cubicBezTo>
                    <a:pt x="382" y="764"/>
                    <a:pt x="355" y="785"/>
                    <a:pt x="326" y="804"/>
                  </a:cubicBezTo>
                  <a:lnTo>
                    <a:pt x="322" y="807"/>
                  </a:lnTo>
                  <a:close/>
                  <a:moveTo>
                    <a:pt x="18" y="187"/>
                  </a:moveTo>
                  <a:cubicBezTo>
                    <a:pt x="21" y="281"/>
                    <a:pt x="46" y="572"/>
                    <a:pt x="244" y="726"/>
                  </a:cubicBezTo>
                  <a:cubicBezTo>
                    <a:pt x="246" y="727"/>
                    <a:pt x="247" y="728"/>
                    <a:pt x="248" y="729"/>
                  </a:cubicBezTo>
                  <a:cubicBezTo>
                    <a:pt x="271" y="750"/>
                    <a:pt x="296" y="769"/>
                    <a:pt x="322" y="787"/>
                  </a:cubicBezTo>
                  <a:cubicBezTo>
                    <a:pt x="347" y="769"/>
                    <a:pt x="372" y="750"/>
                    <a:pt x="395" y="729"/>
                  </a:cubicBezTo>
                  <a:cubicBezTo>
                    <a:pt x="396" y="728"/>
                    <a:pt x="397" y="727"/>
                    <a:pt x="399" y="726"/>
                  </a:cubicBezTo>
                  <a:cubicBezTo>
                    <a:pt x="597" y="572"/>
                    <a:pt x="623" y="281"/>
                    <a:pt x="625" y="187"/>
                  </a:cubicBezTo>
                  <a:cubicBezTo>
                    <a:pt x="322" y="19"/>
                    <a:pt x="322" y="19"/>
                    <a:pt x="322" y="19"/>
                  </a:cubicBezTo>
                  <a:lnTo>
                    <a:pt x="18" y="18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3" name="Freeform 147"/>
            <p:cNvSpPr>
              <a:spLocks noEditPoints="1"/>
            </p:cNvSpPr>
            <p:nvPr/>
          </p:nvSpPr>
          <p:spPr bwMode="auto">
            <a:xfrm>
              <a:off x="8462650" y="5260290"/>
              <a:ext cx="1700431" cy="2120404"/>
            </a:xfrm>
            <a:custGeom>
              <a:avLst/>
              <a:gdLst>
                <a:gd name="T0" fmla="*/ 350 w 699"/>
                <a:gd name="T1" fmla="*/ 872 h 872"/>
                <a:gd name="T2" fmla="*/ 348 w 699"/>
                <a:gd name="T3" fmla="*/ 871 h 872"/>
                <a:gd name="T4" fmla="*/ 246 w 699"/>
                <a:gd name="T5" fmla="*/ 795 h 872"/>
                <a:gd name="T6" fmla="*/ 245 w 699"/>
                <a:gd name="T7" fmla="*/ 794 h 872"/>
                <a:gd name="T8" fmla="*/ 0 w 699"/>
                <a:gd name="T9" fmla="*/ 195 h 872"/>
                <a:gd name="T10" fmla="*/ 0 w 699"/>
                <a:gd name="T11" fmla="*/ 193 h 872"/>
                <a:gd name="T12" fmla="*/ 350 w 699"/>
                <a:gd name="T13" fmla="*/ 0 h 872"/>
                <a:gd name="T14" fmla="*/ 699 w 699"/>
                <a:gd name="T15" fmla="*/ 193 h 872"/>
                <a:gd name="T16" fmla="*/ 699 w 699"/>
                <a:gd name="T17" fmla="*/ 195 h 872"/>
                <a:gd name="T18" fmla="*/ 455 w 699"/>
                <a:gd name="T19" fmla="*/ 794 h 872"/>
                <a:gd name="T20" fmla="*/ 453 w 699"/>
                <a:gd name="T21" fmla="*/ 795 h 872"/>
                <a:gd name="T22" fmla="*/ 351 w 699"/>
                <a:gd name="T23" fmla="*/ 871 h 872"/>
                <a:gd name="T24" fmla="*/ 350 w 699"/>
                <a:gd name="T25" fmla="*/ 872 h 872"/>
                <a:gd name="T26" fmla="*/ 6 w 699"/>
                <a:gd name="T27" fmla="*/ 196 h 872"/>
                <a:gd name="T28" fmla="*/ 248 w 699"/>
                <a:gd name="T29" fmla="*/ 789 h 872"/>
                <a:gd name="T30" fmla="*/ 250 w 699"/>
                <a:gd name="T31" fmla="*/ 791 h 872"/>
                <a:gd name="T32" fmla="*/ 350 w 699"/>
                <a:gd name="T33" fmla="*/ 866 h 872"/>
                <a:gd name="T34" fmla="*/ 450 w 699"/>
                <a:gd name="T35" fmla="*/ 791 h 872"/>
                <a:gd name="T36" fmla="*/ 451 w 699"/>
                <a:gd name="T37" fmla="*/ 789 h 872"/>
                <a:gd name="T38" fmla="*/ 694 w 699"/>
                <a:gd name="T39" fmla="*/ 196 h 872"/>
                <a:gd name="T40" fmla="*/ 350 w 699"/>
                <a:gd name="T41" fmla="*/ 6 h 872"/>
                <a:gd name="T42" fmla="*/ 6 w 699"/>
                <a:gd name="T43" fmla="*/ 196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9" h="872">
                  <a:moveTo>
                    <a:pt x="350" y="872"/>
                  </a:moveTo>
                  <a:cubicBezTo>
                    <a:pt x="348" y="871"/>
                    <a:pt x="348" y="871"/>
                    <a:pt x="348" y="871"/>
                  </a:cubicBezTo>
                  <a:cubicBezTo>
                    <a:pt x="312" y="849"/>
                    <a:pt x="277" y="823"/>
                    <a:pt x="246" y="795"/>
                  </a:cubicBezTo>
                  <a:cubicBezTo>
                    <a:pt x="245" y="795"/>
                    <a:pt x="245" y="794"/>
                    <a:pt x="245" y="794"/>
                  </a:cubicBezTo>
                  <a:cubicBezTo>
                    <a:pt x="11" y="612"/>
                    <a:pt x="0" y="263"/>
                    <a:pt x="0" y="195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699" y="193"/>
                    <a:pt x="699" y="193"/>
                    <a:pt x="699" y="193"/>
                  </a:cubicBezTo>
                  <a:cubicBezTo>
                    <a:pt x="699" y="195"/>
                    <a:pt x="699" y="195"/>
                    <a:pt x="699" y="195"/>
                  </a:cubicBezTo>
                  <a:cubicBezTo>
                    <a:pt x="699" y="263"/>
                    <a:pt x="689" y="612"/>
                    <a:pt x="455" y="794"/>
                  </a:cubicBezTo>
                  <a:cubicBezTo>
                    <a:pt x="454" y="794"/>
                    <a:pt x="454" y="794"/>
                    <a:pt x="453" y="795"/>
                  </a:cubicBezTo>
                  <a:cubicBezTo>
                    <a:pt x="422" y="823"/>
                    <a:pt x="388" y="849"/>
                    <a:pt x="351" y="871"/>
                  </a:cubicBezTo>
                  <a:lnTo>
                    <a:pt x="350" y="872"/>
                  </a:lnTo>
                  <a:close/>
                  <a:moveTo>
                    <a:pt x="6" y="196"/>
                  </a:moveTo>
                  <a:cubicBezTo>
                    <a:pt x="6" y="268"/>
                    <a:pt x="18" y="611"/>
                    <a:pt x="248" y="789"/>
                  </a:cubicBezTo>
                  <a:cubicBezTo>
                    <a:pt x="249" y="790"/>
                    <a:pt x="249" y="790"/>
                    <a:pt x="250" y="791"/>
                  </a:cubicBezTo>
                  <a:cubicBezTo>
                    <a:pt x="280" y="819"/>
                    <a:pt x="314" y="844"/>
                    <a:pt x="350" y="866"/>
                  </a:cubicBezTo>
                  <a:cubicBezTo>
                    <a:pt x="385" y="844"/>
                    <a:pt x="419" y="819"/>
                    <a:pt x="450" y="791"/>
                  </a:cubicBezTo>
                  <a:cubicBezTo>
                    <a:pt x="450" y="790"/>
                    <a:pt x="451" y="790"/>
                    <a:pt x="451" y="789"/>
                  </a:cubicBezTo>
                  <a:cubicBezTo>
                    <a:pt x="681" y="611"/>
                    <a:pt x="694" y="268"/>
                    <a:pt x="694" y="196"/>
                  </a:cubicBezTo>
                  <a:cubicBezTo>
                    <a:pt x="350" y="6"/>
                    <a:pt x="350" y="6"/>
                    <a:pt x="350" y="6"/>
                  </a:cubicBezTo>
                  <a:lnTo>
                    <a:pt x="6" y="1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4" name="Freeform 261"/>
            <p:cNvSpPr>
              <a:spLocks noEditPoints="1"/>
            </p:cNvSpPr>
            <p:nvPr/>
          </p:nvSpPr>
          <p:spPr bwMode="auto">
            <a:xfrm>
              <a:off x="9015085" y="5797322"/>
              <a:ext cx="595562" cy="853296"/>
            </a:xfrm>
            <a:custGeom>
              <a:avLst/>
              <a:gdLst>
                <a:gd name="T0" fmla="*/ 580 w 580"/>
                <a:gd name="T1" fmla="*/ 831 h 831"/>
                <a:gd name="T2" fmla="*/ 0 w 580"/>
                <a:gd name="T3" fmla="*/ 831 h 831"/>
                <a:gd name="T4" fmla="*/ 0 w 580"/>
                <a:gd name="T5" fmla="*/ 611 h 831"/>
                <a:gd name="T6" fmla="*/ 61 w 580"/>
                <a:gd name="T7" fmla="*/ 611 h 831"/>
                <a:gd name="T8" fmla="*/ 61 w 580"/>
                <a:gd name="T9" fmla="*/ 220 h 831"/>
                <a:gd name="T10" fmla="*/ 0 w 580"/>
                <a:gd name="T11" fmla="*/ 220 h 831"/>
                <a:gd name="T12" fmla="*/ 0 w 580"/>
                <a:gd name="T13" fmla="*/ 0 h 831"/>
                <a:gd name="T14" fmla="*/ 367 w 580"/>
                <a:gd name="T15" fmla="*/ 0 h 831"/>
                <a:gd name="T16" fmla="*/ 367 w 580"/>
                <a:gd name="T17" fmla="*/ 220 h 831"/>
                <a:gd name="T18" fmla="*/ 289 w 580"/>
                <a:gd name="T19" fmla="*/ 220 h 831"/>
                <a:gd name="T20" fmla="*/ 289 w 580"/>
                <a:gd name="T21" fmla="*/ 611 h 831"/>
                <a:gd name="T22" fmla="*/ 360 w 580"/>
                <a:gd name="T23" fmla="*/ 611 h 831"/>
                <a:gd name="T24" fmla="*/ 360 w 580"/>
                <a:gd name="T25" fmla="*/ 516 h 831"/>
                <a:gd name="T26" fmla="*/ 580 w 580"/>
                <a:gd name="T27" fmla="*/ 516 h 831"/>
                <a:gd name="T28" fmla="*/ 580 w 580"/>
                <a:gd name="T29" fmla="*/ 831 h 831"/>
                <a:gd name="T30" fmla="*/ 568 w 580"/>
                <a:gd name="T31" fmla="*/ 817 h 831"/>
                <a:gd name="T32" fmla="*/ 568 w 580"/>
                <a:gd name="T33" fmla="*/ 528 h 831"/>
                <a:gd name="T34" fmla="*/ 372 w 580"/>
                <a:gd name="T35" fmla="*/ 528 h 831"/>
                <a:gd name="T36" fmla="*/ 372 w 580"/>
                <a:gd name="T37" fmla="*/ 623 h 831"/>
                <a:gd name="T38" fmla="*/ 277 w 580"/>
                <a:gd name="T39" fmla="*/ 623 h 831"/>
                <a:gd name="T40" fmla="*/ 277 w 580"/>
                <a:gd name="T41" fmla="*/ 208 h 831"/>
                <a:gd name="T42" fmla="*/ 357 w 580"/>
                <a:gd name="T43" fmla="*/ 208 h 831"/>
                <a:gd name="T44" fmla="*/ 357 w 580"/>
                <a:gd name="T45" fmla="*/ 14 h 831"/>
                <a:gd name="T46" fmla="*/ 12 w 580"/>
                <a:gd name="T47" fmla="*/ 14 h 831"/>
                <a:gd name="T48" fmla="*/ 12 w 580"/>
                <a:gd name="T49" fmla="*/ 208 h 831"/>
                <a:gd name="T50" fmla="*/ 75 w 580"/>
                <a:gd name="T51" fmla="*/ 208 h 831"/>
                <a:gd name="T52" fmla="*/ 75 w 580"/>
                <a:gd name="T53" fmla="*/ 623 h 831"/>
                <a:gd name="T54" fmla="*/ 12 w 580"/>
                <a:gd name="T55" fmla="*/ 623 h 831"/>
                <a:gd name="T56" fmla="*/ 12 w 580"/>
                <a:gd name="T57" fmla="*/ 817 h 831"/>
                <a:gd name="T58" fmla="*/ 568 w 580"/>
                <a:gd name="T59" fmla="*/ 817 h 831"/>
                <a:gd name="T60" fmla="*/ 530 w 580"/>
                <a:gd name="T61" fmla="*/ 779 h 831"/>
                <a:gd name="T62" fmla="*/ 52 w 580"/>
                <a:gd name="T63" fmla="*/ 779 h 831"/>
                <a:gd name="T64" fmla="*/ 52 w 580"/>
                <a:gd name="T65" fmla="*/ 663 h 831"/>
                <a:gd name="T66" fmla="*/ 113 w 580"/>
                <a:gd name="T67" fmla="*/ 663 h 831"/>
                <a:gd name="T68" fmla="*/ 113 w 580"/>
                <a:gd name="T69" fmla="*/ 168 h 831"/>
                <a:gd name="T70" fmla="*/ 52 w 580"/>
                <a:gd name="T71" fmla="*/ 168 h 831"/>
                <a:gd name="T72" fmla="*/ 52 w 580"/>
                <a:gd name="T73" fmla="*/ 52 h 831"/>
                <a:gd name="T74" fmla="*/ 317 w 580"/>
                <a:gd name="T75" fmla="*/ 52 h 831"/>
                <a:gd name="T76" fmla="*/ 317 w 580"/>
                <a:gd name="T77" fmla="*/ 168 h 831"/>
                <a:gd name="T78" fmla="*/ 237 w 580"/>
                <a:gd name="T79" fmla="*/ 168 h 831"/>
                <a:gd name="T80" fmla="*/ 237 w 580"/>
                <a:gd name="T81" fmla="*/ 663 h 831"/>
                <a:gd name="T82" fmla="*/ 410 w 580"/>
                <a:gd name="T83" fmla="*/ 663 h 831"/>
                <a:gd name="T84" fmla="*/ 410 w 580"/>
                <a:gd name="T85" fmla="*/ 566 h 831"/>
                <a:gd name="T86" fmla="*/ 530 w 580"/>
                <a:gd name="T87" fmla="*/ 566 h 831"/>
                <a:gd name="T88" fmla="*/ 530 w 580"/>
                <a:gd name="T89" fmla="*/ 779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80" h="831">
                  <a:moveTo>
                    <a:pt x="580" y="831"/>
                  </a:moveTo>
                  <a:lnTo>
                    <a:pt x="0" y="831"/>
                  </a:lnTo>
                  <a:lnTo>
                    <a:pt x="0" y="611"/>
                  </a:lnTo>
                  <a:lnTo>
                    <a:pt x="61" y="611"/>
                  </a:lnTo>
                  <a:lnTo>
                    <a:pt x="61" y="220"/>
                  </a:lnTo>
                  <a:lnTo>
                    <a:pt x="0" y="220"/>
                  </a:lnTo>
                  <a:lnTo>
                    <a:pt x="0" y="0"/>
                  </a:lnTo>
                  <a:lnTo>
                    <a:pt x="367" y="0"/>
                  </a:lnTo>
                  <a:lnTo>
                    <a:pt x="367" y="220"/>
                  </a:lnTo>
                  <a:lnTo>
                    <a:pt x="289" y="220"/>
                  </a:lnTo>
                  <a:lnTo>
                    <a:pt x="289" y="611"/>
                  </a:lnTo>
                  <a:lnTo>
                    <a:pt x="360" y="611"/>
                  </a:lnTo>
                  <a:lnTo>
                    <a:pt x="360" y="516"/>
                  </a:lnTo>
                  <a:lnTo>
                    <a:pt x="580" y="516"/>
                  </a:lnTo>
                  <a:lnTo>
                    <a:pt x="580" y="831"/>
                  </a:lnTo>
                  <a:close/>
                  <a:moveTo>
                    <a:pt x="568" y="817"/>
                  </a:moveTo>
                  <a:lnTo>
                    <a:pt x="568" y="528"/>
                  </a:lnTo>
                  <a:lnTo>
                    <a:pt x="372" y="528"/>
                  </a:lnTo>
                  <a:lnTo>
                    <a:pt x="372" y="623"/>
                  </a:lnTo>
                  <a:lnTo>
                    <a:pt x="277" y="623"/>
                  </a:lnTo>
                  <a:lnTo>
                    <a:pt x="277" y="208"/>
                  </a:lnTo>
                  <a:lnTo>
                    <a:pt x="357" y="208"/>
                  </a:lnTo>
                  <a:lnTo>
                    <a:pt x="357" y="14"/>
                  </a:lnTo>
                  <a:lnTo>
                    <a:pt x="12" y="14"/>
                  </a:lnTo>
                  <a:lnTo>
                    <a:pt x="12" y="208"/>
                  </a:lnTo>
                  <a:lnTo>
                    <a:pt x="75" y="208"/>
                  </a:lnTo>
                  <a:lnTo>
                    <a:pt x="75" y="623"/>
                  </a:lnTo>
                  <a:lnTo>
                    <a:pt x="12" y="623"/>
                  </a:lnTo>
                  <a:lnTo>
                    <a:pt x="12" y="817"/>
                  </a:lnTo>
                  <a:lnTo>
                    <a:pt x="568" y="817"/>
                  </a:lnTo>
                  <a:close/>
                  <a:moveTo>
                    <a:pt x="530" y="779"/>
                  </a:moveTo>
                  <a:lnTo>
                    <a:pt x="52" y="779"/>
                  </a:lnTo>
                  <a:lnTo>
                    <a:pt x="52" y="663"/>
                  </a:lnTo>
                  <a:lnTo>
                    <a:pt x="113" y="663"/>
                  </a:lnTo>
                  <a:lnTo>
                    <a:pt x="113" y="168"/>
                  </a:lnTo>
                  <a:lnTo>
                    <a:pt x="52" y="168"/>
                  </a:lnTo>
                  <a:lnTo>
                    <a:pt x="52" y="52"/>
                  </a:lnTo>
                  <a:lnTo>
                    <a:pt x="317" y="52"/>
                  </a:lnTo>
                  <a:lnTo>
                    <a:pt x="317" y="168"/>
                  </a:lnTo>
                  <a:lnTo>
                    <a:pt x="237" y="168"/>
                  </a:lnTo>
                  <a:lnTo>
                    <a:pt x="237" y="663"/>
                  </a:lnTo>
                  <a:lnTo>
                    <a:pt x="410" y="663"/>
                  </a:lnTo>
                  <a:lnTo>
                    <a:pt x="410" y="566"/>
                  </a:lnTo>
                  <a:lnTo>
                    <a:pt x="530" y="566"/>
                  </a:lnTo>
                  <a:lnTo>
                    <a:pt x="530" y="779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741C5-8F5C-4213-BB69-8C2D02590C1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93EA9-123D-489F-8313-43A8A4AC4565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使用说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02657" y="337014"/>
            <a:ext cx="5258480" cy="68262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741C5-8F5C-4213-BB69-8C2D02590C1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r>
              <a:rPr lang="en-US" altLang="zh-CN" dirty="0">
                <a:solidFill>
                  <a:srgbClr val="000000">
                    <a:lumMod val="60000"/>
                    <a:lumOff val="40000"/>
                  </a:srgbClr>
                </a:solidFill>
              </a:rPr>
              <a:t>P</a:t>
            </a:r>
            <a:fld id="{38893EA9-123D-489F-8313-43A8A4AC4565}" type="slidenum">
              <a:rPr lang="zh-CN" altLang="en-US" dirty="0" smtClean="0">
                <a:solidFill>
                  <a:srgbClr val="000000">
                    <a:lumMod val="60000"/>
                    <a:lumOff val="40000"/>
                  </a:srgbClr>
                </a:solidFill>
              </a:rPr>
            </a:fld>
            <a:endParaRPr lang="zh-CN" altLang="en-US" dirty="0">
              <a:solidFill>
                <a:srgbClr val="000000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reeform 5"/>
          <p:cNvSpPr>
            <a:spLocks noEditPoints="1"/>
          </p:cNvSpPr>
          <p:nvPr userDrawn="1"/>
        </p:nvSpPr>
        <p:spPr bwMode="auto">
          <a:xfrm>
            <a:off x="507321" y="396194"/>
            <a:ext cx="766308" cy="684421"/>
          </a:xfrm>
          <a:custGeom>
            <a:avLst/>
            <a:gdLst>
              <a:gd name="T0" fmla="*/ 400 w 528"/>
              <a:gd name="T1" fmla="*/ 293 h 471"/>
              <a:gd name="T2" fmla="*/ 430 w 528"/>
              <a:gd name="T3" fmla="*/ 279 h 471"/>
              <a:gd name="T4" fmla="*/ 430 w 528"/>
              <a:gd name="T5" fmla="*/ 278 h 471"/>
              <a:gd name="T6" fmla="*/ 430 w 528"/>
              <a:gd name="T7" fmla="*/ 204 h 471"/>
              <a:gd name="T8" fmla="*/ 401 w 528"/>
              <a:gd name="T9" fmla="*/ 218 h 471"/>
              <a:gd name="T10" fmla="*/ 400 w 528"/>
              <a:gd name="T11" fmla="*/ 293 h 471"/>
              <a:gd name="T12" fmla="*/ 90 w 528"/>
              <a:gd name="T13" fmla="*/ 204 h 471"/>
              <a:gd name="T14" fmla="*/ 90 w 528"/>
              <a:gd name="T15" fmla="*/ 279 h 471"/>
              <a:gd name="T16" fmla="*/ 248 w 528"/>
              <a:gd name="T17" fmla="*/ 354 h 471"/>
              <a:gd name="T18" fmla="*/ 274 w 528"/>
              <a:gd name="T19" fmla="*/ 354 h 471"/>
              <a:gd name="T20" fmla="*/ 371 w 528"/>
              <a:gd name="T21" fmla="*/ 307 h 471"/>
              <a:gd name="T22" fmla="*/ 371 w 528"/>
              <a:gd name="T23" fmla="*/ 232 h 471"/>
              <a:gd name="T24" fmla="*/ 260 w 528"/>
              <a:gd name="T25" fmla="*/ 286 h 471"/>
              <a:gd name="T26" fmla="*/ 90 w 528"/>
              <a:gd name="T27" fmla="*/ 204 h 471"/>
              <a:gd name="T28" fmla="*/ 394 w 528"/>
              <a:gd name="T29" fmla="*/ 197 h 471"/>
              <a:gd name="T30" fmla="*/ 391 w 528"/>
              <a:gd name="T31" fmla="*/ 196 h 471"/>
              <a:gd name="T32" fmla="*/ 287 w 528"/>
              <a:gd name="T33" fmla="*/ 139 h 471"/>
              <a:gd name="T34" fmla="*/ 288 w 528"/>
              <a:gd name="T35" fmla="*/ 132 h 471"/>
              <a:gd name="T36" fmla="*/ 264 w 528"/>
              <a:gd name="T37" fmla="*/ 108 h 471"/>
              <a:gd name="T38" fmla="*/ 240 w 528"/>
              <a:gd name="T39" fmla="*/ 132 h 471"/>
              <a:gd name="T40" fmla="*/ 264 w 528"/>
              <a:gd name="T41" fmla="*/ 156 h 471"/>
              <a:gd name="T42" fmla="*/ 281 w 528"/>
              <a:gd name="T43" fmla="*/ 150 h 471"/>
              <a:gd name="T44" fmla="*/ 383 w 528"/>
              <a:gd name="T45" fmla="*/ 207 h 471"/>
              <a:gd name="T46" fmla="*/ 394 w 528"/>
              <a:gd name="T47" fmla="*/ 197 h 471"/>
              <a:gd name="T48" fmla="*/ 528 w 528"/>
              <a:gd name="T49" fmla="*/ 132 h 471"/>
              <a:gd name="T50" fmla="*/ 260 w 528"/>
              <a:gd name="T51" fmla="*/ 0 h 471"/>
              <a:gd name="T52" fmla="*/ 0 w 528"/>
              <a:gd name="T53" fmla="*/ 126 h 471"/>
              <a:gd name="T54" fmla="*/ 0 w 528"/>
              <a:gd name="T55" fmla="*/ 137 h 471"/>
              <a:gd name="T56" fmla="*/ 260 w 528"/>
              <a:gd name="T57" fmla="*/ 263 h 471"/>
              <a:gd name="T58" fmla="*/ 371 w 528"/>
              <a:gd name="T59" fmla="*/ 209 h 471"/>
              <a:gd name="T60" fmla="*/ 371 w 528"/>
              <a:gd name="T61" fmla="*/ 205 h 471"/>
              <a:gd name="T62" fmla="*/ 281 w 528"/>
              <a:gd name="T63" fmla="*/ 158 h 471"/>
              <a:gd name="T64" fmla="*/ 264 w 528"/>
              <a:gd name="T65" fmla="*/ 163 h 471"/>
              <a:gd name="T66" fmla="*/ 233 w 528"/>
              <a:gd name="T67" fmla="*/ 132 h 471"/>
              <a:gd name="T68" fmla="*/ 264 w 528"/>
              <a:gd name="T69" fmla="*/ 100 h 471"/>
              <a:gd name="T70" fmla="*/ 295 w 528"/>
              <a:gd name="T71" fmla="*/ 132 h 471"/>
              <a:gd name="T72" fmla="*/ 295 w 528"/>
              <a:gd name="T73" fmla="*/ 135 h 471"/>
              <a:gd name="T74" fmla="*/ 401 w 528"/>
              <a:gd name="T75" fmla="*/ 194 h 471"/>
              <a:gd name="T76" fmla="*/ 528 w 528"/>
              <a:gd name="T77" fmla="*/ 132 h 471"/>
              <a:gd name="T78" fmla="*/ 394 w 528"/>
              <a:gd name="T79" fmla="*/ 197 h 471"/>
              <a:gd name="T80" fmla="*/ 395 w 528"/>
              <a:gd name="T81" fmla="*/ 293 h 471"/>
              <a:gd name="T82" fmla="*/ 404 w 528"/>
              <a:gd name="T83" fmla="*/ 307 h 471"/>
              <a:gd name="T84" fmla="*/ 396 w 528"/>
              <a:gd name="T85" fmla="*/ 320 h 471"/>
              <a:gd name="T86" fmla="*/ 403 w 528"/>
              <a:gd name="T87" fmla="*/ 320 h 471"/>
              <a:gd name="T88" fmla="*/ 416 w 528"/>
              <a:gd name="T89" fmla="*/ 471 h 471"/>
              <a:gd name="T90" fmla="*/ 364 w 528"/>
              <a:gd name="T91" fmla="*/ 471 h 471"/>
              <a:gd name="T92" fmla="*/ 377 w 528"/>
              <a:gd name="T93" fmla="*/ 320 h 471"/>
              <a:gd name="T94" fmla="*/ 384 w 528"/>
              <a:gd name="T95" fmla="*/ 320 h 471"/>
              <a:gd name="T96" fmla="*/ 376 w 528"/>
              <a:gd name="T97" fmla="*/ 307 h 471"/>
              <a:gd name="T98" fmla="*/ 384 w 528"/>
              <a:gd name="T99" fmla="*/ 293 h 471"/>
              <a:gd name="T100" fmla="*/ 383 w 528"/>
              <a:gd name="T101" fmla="*/ 207 h 471"/>
              <a:gd name="T102" fmla="*/ 394 w 528"/>
              <a:gd name="T103" fmla="*/ 197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28" h="471">
                <a:moveTo>
                  <a:pt x="400" y="293"/>
                </a:moveTo>
                <a:cubicBezTo>
                  <a:pt x="430" y="279"/>
                  <a:pt x="430" y="279"/>
                  <a:pt x="430" y="279"/>
                </a:cubicBezTo>
                <a:cubicBezTo>
                  <a:pt x="430" y="279"/>
                  <a:pt x="430" y="278"/>
                  <a:pt x="430" y="278"/>
                </a:cubicBezTo>
                <a:cubicBezTo>
                  <a:pt x="430" y="204"/>
                  <a:pt x="430" y="204"/>
                  <a:pt x="430" y="204"/>
                </a:cubicBezTo>
                <a:cubicBezTo>
                  <a:pt x="401" y="218"/>
                  <a:pt x="401" y="218"/>
                  <a:pt x="401" y="218"/>
                </a:cubicBezTo>
                <a:cubicBezTo>
                  <a:pt x="400" y="293"/>
                  <a:pt x="400" y="293"/>
                  <a:pt x="400" y="293"/>
                </a:cubicBezTo>
                <a:close/>
                <a:moveTo>
                  <a:pt x="90" y="204"/>
                </a:moveTo>
                <a:cubicBezTo>
                  <a:pt x="90" y="279"/>
                  <a:pt x="90" y="279"/>
                  <a:pt x="90" y="279"/>
                </a:cubicBezTo>
                <a:cubicBezTo>
                  <a:pt x="143" y="304"/>
                  <a:pt x="195" y="329"/>
                  <a:pt x="248" y="354"/>
                </a:cubicBezTo>
                <a:cubicBezTo>
                  <a:pt x="257" y="357"/>
                  <a:pt x="265" y="357"/>
                  <a:pt x="274" y="354"/>
                </a:cubicBezTo>
                <a:cubicBezTo>
                  <a:pt x="371" y="307"/>
                  <a:pt x="371" y="307"/>
                  <a:pt x="371" y="307"/>
                </a:cubicBezTo>
                <a:cubicBezTo>
                  <a:pt x="371" y="232"/>
                  <a:pt x="371" y="232"/>
                  <a:pt x="371" y="232"/>
                </a:cubicBezTo>
                <a:cubicBezTo>
                  <a:pt x="260" y="286"/>
                  <a:pt x="260" y="286"/>
                  <a:pt x="260" y="286"/>
                </a:cubicBezTo>
                <a:cubicBezTo>
                  <a:pt x="90" y="204"/>
                  <a:pt x="90" y="204"/>
                  <a:pt x="90" y="204"/>
                </a:cubicBezTo>
                <a:close/>
                <a:moveTo>
                  <a:pt x="394" y="197"/>
                </a:moveTo>
                <a:cubicBezTo>
                  <a:pt x="391" y="196"/>
                  <a:pt x="391" y="196"/>
                  <a:pt x="391" y="196"/>
                </a:cubicBezTo>
                <a:cubicBezTo>
                  <a:pt x="287" y="139"/>
                  <a:pt x="287" y="139"/>
                  <a:pt x="287" y="139"/>
                </a:cubicBezTo>
                <a:cubicBezTo>
                  <a:pt x="288" y="136"/>
                  <a:pt x="288" y="134"/>
                  <a:pt x="288" y="132"/>
                </a:cubicBezTo>
                <a:cubicBezTo>
                  <a:pt x="288" y="118"/>
                  <a:pt x="277" y="108"/>
                  <a:pt x="264" y="108"/>
                </a:cubicBezTo>
                <a:cubicBezTo>
                  <a:pt x="251" y="108"/>
                  <a:pt x="240" y="118"/>
                  <a:pt x="240" y="132"/>
                </a:cubicBezTo>
                <a:cubicBezTo>
                  <a:pt x="240" y="145"/>
                  <a:pt x="251" y="156"/>
                  <a:pt x="264" y="156"/>
                </a:cubicBezTo>
                <a:cubicBezTo>
                  <a:pt x="270" y="156"/>
                  <a:pt x="276" y="154"/>
                  <a:pt x="281" y="150"/>
                </a:cubicBezTo>
                <a:cubicBezTo>
                  <a:pt x="383" y="207"/>
                  <a:pt x="383" y="207"/>
                  <a:pt x="383" y="207"/>
                </a:cubicBezTo>
                <a:cubicBezTo>
                  <a:pt x="394" y="197"/>
                  <a:pt x="394" y="197"/>
                  <a:pt x="394" y="197"/>
                </a:cubicBezTo>
                <a:close/>
                <a:moveTo>
                  <a:pt x="528" y="132"/>
                </a:moveTo>
                <a:cubicBezTo>
                  <a:pt x="260" y="0"/>
                  <a:pt x="260" y="0"/>
                  <a:pt x="260" y="0"/>
                </a:cubicBezTo>
                <a:cubicBezTo>
                  <a:pt x="0" y="126"/>
                  <a:pt x="0" y="126"/>
                  <a:pt x="0" y="126"/>
                </a:cubicBezTo>
                <a:cubicBezTo>
                  <a:pt x="0" y="137"/>
                  <a:pt x="0" y="137"/>
                  <a:pt x="0" y="137"/>
                </a:cubicBezTo>
                <a:cubicBezTo>
                  <a:pt x="260" y="263"/>
                  <a:pt x="260" y="263"/>
                  <a:pt x="260" y="263"/>
                </a:cubicBezTo>
                <a:cubicBezTo>
                  <a:pt x="371" y="209"/>
                  <a:pt x="371" y="209"/>
                  <a:pt x="371" y="209"/>
                </a:cubicBezTo>
                <a:cubicBezTo>
                  <a:pt x="371" y="205"/>
                  <a:pt x="371" y="205"/>
                  <a:pt x="371" y="205"/>
                </a:cubicBezTo>
                <a:cubicBezTo>
                  <a:pt x="281" y="158"/>
                  <a:pt x="281" y="158"/>
                  <a:pt x="281" y="158"/>
                </a:cubicBezTo>
                <a:cubicBezTo>
                  <a:pt x="276" y="162"/>
                  <a:pt x="270" y="163"/>
                  <a:pt x="264" y="163"/>
                </a:cubicBezTo>
                <a:cubicBezTo>
                  <a:pt x="247" y="163"/>
                  <a:pt x="233" y="149"/>
                  <a:pt x="233" y="132"/>
                </a:cubicBezTo>
                <a:cubicBezTo>
                  <a:pt x="233" y="114"/>
                  <a:pt x="247" y="100"/>
                  <a:pt x="264" y="100"/>
                </a:cubicBezTo>
                <a:cubicBezTo>
                  <a:pt x="281" y="100"/>
                  <a:pt x="295" y="114"/>
                  <a:pt x="295" y="132"/>
                </a:cubicBezTo>
                <a:cubicBezTo>
                  <a:pt x="295" y="133"/>
                  <a:pt x="295" y="134"/>
                  <a:pt x="295" y="135"/>
                </a:cubicBezTo>
                <a:cubicBezTo>
                  <a:pt x="401" y="194"/>
                  <a:pt x="401" y="194"/>
                  <a:pt x="401" y="194"/>
                </a:cubicBezTo>
                <a:cubicBezTo>
                  <a:pt x="528" y="132"/>
                  <a:pt x="528" y="132"/>
                  <a:pt x="528" y="132"/>
                </a:cubicBezTo>
                <a:close/>
                <a:moveTo>
                  <a:pt x="394" y="197"/>
                </a:moveTo>
                <a:cubicBezTo>
                  <a:pt x="395" y="293"/>
                  <a:pt x="395" y="293"/>
                  <a:pt x="395" y="293"/>
                </a:cubicBezTo>
                <a:cubicBezTo>
                  <a:pt x="401" y="295"/>
                  <a:pt x="404" y="300"/>
                  <a:pt x="404" y="307"/>
                </a:cubicBezTo>
                <a:cubicBezTo>
                  <a:pt x="404" y="312"/>
                  <a:pt x="401" y="317"/>
                  <a:pt x="396" y="320"/>
                </a:cubicBezTo>
                <a:cubicBezTo>
                  <a:pt x="403" y="320"/>
                  <a:pt x="403" y="320"/>
                  <a:pt x="403" y="320"/>
                </a:cubicBezTo>
                <a:cubicBezTo>
                  <a:pt x="416" y="471"/>
                  <a:pt x="416" y="471"/>
                  <a:pt x="416" y="471"/>
                </a:cubicBezTo>
                <a:cubicBezTo>
                  <a:pt x="364" y="471"/>
                  <a:pt x="364" y="471"/>
                  <a:pt x="364" y="471"/>
                </a:cubicBezTo>
                <a:cubicBezTo>
                  <a:pt x="377" y="320"/>
                  <a:pt x="377" y="320"/>
                  <a:pt x="377" y="320"/>
                </a:cubicBezTo>
                <a:cubicBezTo>
                  <a:pt x="384" y="320"/>
                  <a:pt x="384" y="320"/>
                  <a:pt x="384" y="320"/>
                </a:cubicBezTo>
                <a:cubicBezTo>
                  <a:pt x="379" y="317"/>
                  <a:pt x="376" y="312"/>
                  <a:pt x="376" y="307"/>
                </a:cubicBezTo>
                <a:cubicBezTo>
                  <a:pt x="376" y="301"/>
                  <a:pt x="379" y="296"/>
                  <a:pt x="384" y="293"/>
                </a:cubicBezTo>
                <a:cubicBezTo>
                  <a:pt x="383" y="207"/>
                  <a:pt x="383" y="207"/>
                  <a:pt x="383" y="207"/>
                </a:cubicBezTo>
                <a:cubicBezTo>
                  <a:pt x="394" y="197"/>
                  <a:pt x="394" y="197"/>
                  <a:pt x="394" y="1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1302657" y="859160"/>
            <a:ext cx="2373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000000">
                    <a:lumMod val="40000"/>
                    <a:lumOff val="60000"/>
                  </a:srgbClr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Arial" panose="020B0604020202020204" pitchFamily="34" charset="0"/>
              </a:rPr>
              <a:t>MORESHI POWERPOINT</a:t>
            </a:r>
            <a:endParaRPr lang="zh-CN" altLang="en-US" sz="1400" dirty="0">
              <a:solidFill>
                <a:srgbClr val="000000">
                  <a:lumMod val="40000"/>
                  <a:lumOff val="60000"/>
                </a:srgbClr>
              </a:solidFill>
              <a:latin typeface="华文细黑" panose="02010600040101010101" pitchFamily="2" charset="-122"/>
              <a:ea typeface="华文细黑" panose="0201060004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3" Type="http://schemas.openxmlformats.org/officeDocument/2006/relationships/theme" Target="../theme/theme2.xml"/><Relationship Id="rId22" Type="http://schemas.openxmlformats.org/officeDocument/2006/relationships/image" Target="../media/image7.png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slideLayout" Target="../slideLayouts/slideLayout14.xml"/><Relationship Id="rId19" Type="http://schemas.openxmlformats.org/officeDocument/2006/relationships/image" Target="../media/image6.jpeg"/><Relationship Id="rId18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741C5-8F5C-4213-BB69-8C2D02590C1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93EA9-123D-489F-8313-43A8A4AC4565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09600" y="274640"/>
            <a:ext cx="10972800" cy="109537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09600" y="1556793"/>
            <a:ext cx="10972800" cy="45693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E:\D\fj\个人工作\2020\8月\0804\LOGO\知网logo-医院.png知网logo-医院"/>
          <p:cNvPicPr>
            <a:picLocks noChangeAspect="1"/>
          </p:cNvPicPr>
          <p:nvPr userDrawn="1"/>
        </p:nvPicPr>
        <p:blipFill>
          <a:blip r:embed="rId22"/>
          <a:srcRect/>
          <a:stretch>
            <a:fillRect/>
          </a:stretch>
        </p:blipFill>
        <p:spPr>
          <a:xfrm>
            <a:off x="9821545" y="321945"/>
            <a:ext cx="1760855" cy="5822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3765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3765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3765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95400" indent="-381000" algn="l" defTabSz="913765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52600" indent="-381000" algn="l" defTabSz="913765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09800" indent="-381000" algn="l" defTabSz="913765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hemeOverride" Target="../theme/themeOverride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hemeOverride" Target="../theme/themeOverride4.xml"/><Relationship Id="rId7" Type="http://schemas.openxmlformats.org/officeDocument/2006/relationships/image" Target="../media/image20.png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image" Target="../media/image21.png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4" Type="http://schemas.openxmlformats.org/officeDocument/2006/relationships/notesSlide" Target="../notesSlides/notesSlide3.xml"/><Relationship Id="rId23" Type="http://schemas.openxmlformats.org/officeDocument/2006/relationships/slideLayout" Target="../slideLayouts/slideLayout2.xml"/><Relationship Id="rId22" Type="http://schemas.openxmlformats.org/officeDocument/2006/relationships/image" Target="../media/image24.png"/><Relationship Id="rId21" Type="http://schemas.openxmlformats.org/officeDocument/2006/relationships/tags" Target="../tags/tag104.xml"/><Relationship Id="rId20" Type="http://schemas.openxmlformats.org/officeDocument/2006/relationships/tags" Target="../tags/tag103.xml"/><Relationship Id="rId2" Type="http://schemas.openxmlformats.org/officeDocument/2006/relationships/tags" Target="../tags/tag88.xml"/><Relationship Id="rId19" Type="http://schemas.openxmlformats.org/officeDocument/2006/relationships/tags" Target="../tags/tag102.xml"/><Relationship Id="rId18" Type="http://schemas.openxmlformats.org/officeDocument/2006/relationships/tags" Target="../tags/tag101.xml"/><Relationship Id="rId17" Type="http://schemas.openxmlformats.org/officeDocument/2006/relationships/tags" Target="../tags/tag100.xml"/><Relationship Id="rId16" Type="http://schemas.openxmlformats.org/officeDocument/2006/relationships/tags" Target="../tags/tag99.xml"/><Relationship Id="rId15" Type="http://schemas.openxmlformats.org/officeDocument/2006/relationships/tags" Target="../tags/tag98.xml"/><Relationship Id="rId14" Type="http://schemas.openxmlformats.org/officeDocument/2006/relationships/tags" Target="../tags/tag97.xml"/><Relationship Id="rId13" Type="http://schemas.openxmlformats.org/officeDocument/2006/relationships/tags" Target="../tags/tag96.xml"/><Relationship Id="rId12" Type="http://schemas.openxmlformats.org/officeDocument/2006/relationships/tags" Target="../tags/tag95.xml"/><Relationship Id="rId11" Type="http://schemas.openxmlformats.org/officeDocument/2006/relationships/image" Target="../media/image23.png"/><Relationship Id="rId10" Type="http://schemas.openxmlformats.org/officeDocument/2006/relationships/tags" Target="../tags/tag94.xml"/><Relationship Id="rId1" Type="http://schemas.openxmlformats.org/officeDocument/2006/relationships/tags" Target="../tags/tag8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image" Target="../media/image26.png"/><Relationship Id="rId7" Type="http://schemas.openxmlformats.org/officeDocument/2006/relationships/tags" Target="../tags/tag110.xml"/><Relationship Id="rId6" Type="http://schemas.openxmlformats.org/officeDocument/2006/relationships/image" Target="../media/image25.png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9" Type="http://schemas.openxmlformats.org/officeDocument/2006/relationships/slideLayout" Target="../slideLayouts/slideLayout2.xml"/><Relationship Id="rId18" Type="http://schemas.openxmlformats.org/officeDocument/2006/relationships/themeOverride" Target="../theme/themeOverride5.xml"/><Relationship Id="rId17" Type="http://schemas.openxmlformats.org/officeDocument/2006/relationships/tags" Target="../tags/tag116.xml"/><Relationship Id="rId16" Type="http://schemas.openxmlformats.org/officeDocument/2006/relationships/tags" Target="../tags/tag115.xml"/><Relationship Id="rId15" Type="http://schemas.openxmlformats.org/officeDocument/2006/relationships/tags" Target="../tags/tag114.xml"/><Relationship Id="rId14" Type="http://schemas.openxmlformats.org/officeDocument/2006/relationships/image" Target="../media/image29.png"/><Relationship Id="rId13" Type="http://schemas.openxmlformats.org/officeDocument/2006/relationships/tags" Target="../tags/tag113.xml"/><Relationship Id="rId12" Type="http://schemas.openxmlformats.org/officeDocument/2006/relationships/image" Target="../media/image28.png"/><Relationship Id="rId11" Type="http://schemas.openxmlformats.org/officeDocument/2006/relationships/tags" Target="../tags/tag112.xml"/><Relationship Id="rId10" Type="http://schemas.openxmlformats.org/officeDocument/2006/relationships/image" Target="../media/image27.png"/><Relationship Id="rId1" Type="http://schemas.openxmlformats.org/officeDocument/2006/relationships/tags" Target="../tags/tag10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image" Target="../media/image30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1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2" Type="http://schemas.openxmlformats.org/officeDocument/2006/relationships/slideLayout" Target="../slideLayouts/slideLayout2.xml"/><Relationship Id="rId11" Type="http://schemas.openxmlformats.org/officeDocument/2006/relationships/themeOverride" Target="../theme/themeOverride6.xml"/><Relationship Id="rId10" Type="http://schemas.openxmlformats.org/officeDocument/2006/relationships/image" Target="../media/image36.png"/><Relationship Id="rId1" Type="http://schemas.openxmlformats.org/officeDocument/2006/relationships/tags" Target="../tags/tag12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5.xml"/><Relationship Id="rId6" Type="http://schemas.openxmlformats.org/officeDocument/2006/relationships/tags" Target="../tags/tag131.xml"/><Relationship Id="rId5" Type="http://schemas.openxmlformats.org/officeDocument/2006/relationships/image" Target="../media/image9.png"/><Relationship Id="rId4" Type="http://schemas.openxmlformats.org/officeDocument/2006/relationships/tags" Target="../tags/tag130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2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image" Target="../media/image38.png"/><Relationship Id="rId7" Type="http://schemas.microsoft.com/office/2007/relationships/media" Target="../media/media1.mp4"/><Relationship Id="rId6" Type="http://schemas.openxmlformats.org/officeDocument/2006/relationships/video" Target="../media/media1.mp4"/><Relationship Id="rId5" Type="http://schemas.openxmlformats.org/officeDocument/2006/relationships/image" Target="../media/image37.png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3" Type="http://schemas.openxmlformats.org/officeDocument/2006/relationships/slideLayout" Target="../slideLayouts/slideLayout2.xml"/><Relationship Id="rId12" Type="http://schemas.openxmlformats.org/officeDocument/2006/relationships/themeOverride" Target="../theme/themeOverride7.xml"/><Relationship Id="rId11" Type="http://schemas.openxmlformats.org/officeDocument/2006/relationships/image" Target="../media/image39.png"/><Relationship Id="rId10" Type="http://schemas.openxmlformats.org/officeDocument/2006/relationships/tags" Target="../tags/tag137.xml"/><Relationship Id="rId1" Type="http://schemas.openxmlformats.org/officeDocument/2006/relationships/tags" Target="../tags/tag13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image" Target="../media/image42.png"/><Relationship Id="rId5" Type="http://schemas.openxmlformats.org/officeDocument/2006/relationships/tags" Target="../tags/tag140.xml"/><Relationship Id="rId4" Type="http://schemas.openxmlformats.org/officeDocument/2006/relationships/image" Target="../media/image41.png"/><Relationship Id="rId3" Type="http://schemas.openxmlformats.org/officeDocument/2006/relationships/tags" Target="../tags/tag139.xml"/><Relationship Id="rId2" Type="http://schemas.openxmlformats.org/officeDocument/2006/relationships/image" Target="../media/image40.png"/><Relationship Id="rId19" Type="http://schemas.openxmlformats.org/officeDocument/2006/relationships/slideLayout" Target="../slideLayouts/slideLayout2.xml"/><Relationship Id="rId18" Type="http://schemas.openxmlformats.org/officeDocument/2006/relationships/themeOverride" Target="../theme/themeOverride8.xml"/><Relationship Id="rId17" Type="http://schemas.openxmlformats.org/officeDocument/2006/relationships/image" Target="../media/image39.png"/><Relationship Id="rId16" Type="http://schemas.openxmlformats.org/officeDocument/2006/relationships/tags" Target="../tags/tag150.xml"/><Relationship Id="rId15" Type="http://schemas.openxmlformats.org/officeDocument/2006/relationships/tags" Target="../tags/tag149.xml"/><Relationship Id="rId14" Type="http://schemas.openxmlformats.org/officeDocument/2006/relationships/tags" Target="../tags/tag148.xml"/><Relationship Id="rId13" Type="http://schemas.openxmlformats.org/officeDocument/2006/relationships/tags" Target="../tags/tag147.xml"/><Relationship Id="rId12" Type="http://schemas.openxmlformats.org/officeDocument/2006/relationships/tags" Target="../tags/tag146.xml"/><Relationship Id="rId11" Type="http://schemas.openxmlformats.org/officeDocument/2006/relationships/tags" Target="../tags/tag145.xml"/><Relationship Id="rId10" Type="http://schemas.openxmlformats.org/officeDocument/2006/relationships/tags" Target="../tags/tag144.xml"/><Relationship Id="rId1" Type="http://schemas.openxmlformats.org/officeDocument/2006/relationships/tags" Target="../tags/tag138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157.xml"/><Relationship Id="rId7" Type="http://schemas.openxmlformats.org/officeDocument/2006/relationships/tags" Target="../tags/tag156.xml"/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45.png"/><Relationship Id="rId10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image" Target="../media/image8.jpeg"/><Relationship Id="rId12" Type="http://schemas.openxmlformats.org/officeDocument/2006/relationships/slideLayout" Target="../slideLayouts/slideLayout8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164.xml"/><Relationship Id="rId7" Type="http://schemas.openxmlformats.org/officeDocument/2006/relationships/tags" Target="../tags/tag163.xml"/><Relationship Id="rId6" Type="http://schemas.openxmlformats.org/officeDocument/2006/relationships/tags" Target="../tags/tag162.xml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48.png"/><Relationship Id="rId13" Type="http://schemas.openxmlformats.org/officeDocument/2006/relationships/tags" Target="../tags/tag167.xml"/><Relationship Id="rId12" Type="http://schemas.openxmlformats.org/officeDocument/2006/relationships/image" Target="../media/image47.png"/><Relationship Id="rId11" Type="http://schemas.openxmlformats.org/officeDocument/2006/relationships/tags" Target="../tags/tag166.xml"/><Relationship Id="rId10" Type="http://schemas.openxmlformats.org/officeDocument/2006/relationships/tags" Target="../tags/tag165.xml"/><Relationship Id="rId1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174.xml"/><Relationship Id="rId7" Type="http://schemas.openxmlformats.org/officeDocument/2006/relationships/tags" Target="../tags/tag173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79.xml"/><Relationship Id="rId14" Type="http://schemas.openxmlformats.org/officeDocument/2006/relationships/image" Target="../media/image48.png"/><Relationship Id="rId13" Type="http://schemas.openxmlformats.org/officeDocument/2006/relationships/tags" Target="../tags/tag178.xml"/><Relationship Id="rId12" Type="http://schemas.openxmlformats.org/officeDocument/2006/relationships/tags" Target="../tags/tag177.xml"/><Relationship Id="rId11" Type="http://schemas.openxmlformats.org/officeDocument/2006/relationships/tags" Target="../tags/tag176.xml"/><Relationship Id="rId10" Type="http://schemas.openxmlformats.org/officeDocument/2006/relationships/tags" Target="../tags/tag175.xml"/><Relationship Id="rId1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39.png"/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80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image" Target="../media/image52.png"/><Relationship Id="rId5" Type="http://schemas.openxmlformats.org/officeDocument/2006/relationships/tags" Target="../tags/tag190.xml"/><Relationship Id="rId4" Type="http://schemas.openxmlformats.org/officeDocument/2006/relationships/image" Target="../media/image51.png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7" Type="http://schemas.openxmlformats.org/officeDocument/2006/relationships/slideLayout" Target="../slideLayouts/slideLayout2.xml"/><Relationship Id="rId16" Type="http://schemas.openxmlformats.org/officeDocument/2006/relationships/themeOverride" Target="../theme/themeOverride9.xml"/><Relationship Id="rId15" Type="http://schemas.openxmlformats.org/officeDocument/2006/relationships/image" Target="../media/image39.png"/><Relationship Id="rId14" Type="http://schemas.openxmlformats.org/officeDocument/2006/relationships/tags" Target="../tags/tag198.xml"/><Relationship Id="rId13" Type="http://schemas.openxmlformats.org/officeDocument/2006/relationships/tags" Target="../tags/tag197.xml"/><Relationship Id="rId12" Type="http://schemas.openxmlformats.org/officeDocument/2006/relationships/tags" Target="../tags/tag196.xml"/><Relationship Id="rId11" Type="http://schemas.openxmlformats.org/officeDocument/2006/relationships/tags" Target="../tags/tag195.xml"/><Relationship Id="rId10" Type="http://schemas.openxmlformats.org/officeDocument/2006/relationships/tags" Target="../tags/tag194.xml"/><Relationship Id="rId1" Type="http://schemas.openxmlformats.org/officeDocument/2006/relationships/tags" Target="../tags/tag187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05.xml"/><Relationship Id="rId8" Type="http://schemas.openxmlformats.org/officeDocument/2006/relationships/tags" Target="../tags/tag204.xml"/><Relationship Id="rId7" Type="http://schemas.openxmlformats.org/officeDocument/2006/relationships/tags" Target="../tags/tag203.xml"/><Relationship Id="rId6" Type="http://schemas.openxmlformats.org/officeDocument/2006/relationships/image" Target="../media/image54.png"/><Relationship Id="rId5" Type="http://schemas.openxmlformats.org/officeDocument/2006/relationships/tags" Target="../tags/tag202.xml"/><Relationship Id="rId4" Type="http://schemas.openxmlformats.org/officeDocument/2006/relationships/image" Target="../media/image53.png"/><Relationship Id="rId3" Type="http://schemas.openxmlformats.org/officeDocument/2006/relationships/tags" Target="../tags/tag201.xml"/><Relationship Id="rId2" Type="http://schemas.openxmlformats.org/officeDocument/2006/relationships/tags" Target="../tags/tag200.xml"/><Relationship Id="rId17" Type="http://schemas.openxmlformats.org/officeDocument/2006/relationships/slideLayout" Target="../slideLayouts/slideLayout2.xml"/><Relationship Id="rId16" Type="http://schemas.openxmlformats.org/officeDocument/2006/relationships/themeOverride" Target="../theme/themeOverride10.xml"/><Relationship Id="rId15" Type="http://schemas.openxmlformats.org/officeDocument/2006/relationships/image" Target="../media/image39.png"/><Relationship Id="rId14" Type="http://schemas.openxmlformats.org/officeDocument/2006/relationships/tags" Target="../tags/tag210.xml"/><Relationship Id="rId13" Type="http://schemas.openxmlformats.org/officeDocument/2006/relationships/tags" Target="../tags/tag209.xml"/><Relationship Id="rId12" Type="http://schemas.openxmlformats.org/officeDocument/2006/relationships/tags" Target="../tags/tag208.xml"/><Relationship Id="rId11" Type="http://schemas.openxmlformats.org/officeDocument/2006/relationships/tags" Target="../tags/tag207.xml"/><Relationship Id="rId10" Type="http://schemas.openxmlformats.org/officeDocument/2006/relationships/tags" Target="../tags/tag206.xml"/><Relationship Id="rId1" Type="http://schemas.openxmlformats.org/officeDocument/2006/relationships/tags" Target="../tags/tag199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218.xml"/><Relationship Id="rId7" Type="http://schemas.openxmlformats.org/officeDocument/2006/relationships/tags" Target="../tags/tag217.xml"/><Relationship Id="rId6" Type="http://schemas.openxmlformats.org/officeDocument/2006/relationships/tags" Target="../tags/tag216.xml"/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222.xml"/><Relationship Id="rId12" Type="http://schemas.openxmlformats.org/officeDocument/2006/relationships/tags" Target="../tags/tag221.xml"/><Relationship Id="rId11" Type="http://schemas.openxmlformats.org/officeDocument/2006/relationships/tags" Target="../tags/tag220.xml"/><Relationship Id="rId10" Type="http://schemas.openxmlformats.org/officeDocument/2006/relationships/tags" Target="../tags/tag219.xml"/><Relationship Id="rId1" Type="http://schemas.openxmlformats.org/officeDocument/2006/relationships/tags" Target="../tags/tag211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230.xml"/><Relationship Id="rId7" Type="http://schemas.openxmlformats.org/officeDocument/2006/relationships/tags" Target="../tags/tag229.xml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58.png"/><Relationship Id="rId13" Type="http://schemas.openxmlformats.org/officeDocument/2006/relationships/image" Target="../media/image57.png"/><Relationship Id="rId12" Type="http://schemas.openxmlformats.org/officeDocument/2006/relationships/image" Target="../media/image56.png"/><Relationship Id="rId11" Type="http://schemas.openxmlformats.org/officeDocument/2006/relationships/image" Target="../media/image55.png"/><Relationship Id="rId10" Type="http://schemas.openxmlformats.org/officeDocument/2006/relationships/tags" Target="../tags/tag231.xml"/><Relationship Id="rId1" Type="http://schemas.openxmlformats.org/officeDocument/2006/relationships/tags" Target="../tags/tag223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239.xml"/><Relationship Id="rId7" Type="http://schemas.openxmlformats.org/officeDocument/2006/relationships/tags" Target="../tags/tag238.xml"/><Relationship Id="rId6" Type="http://schemas.openxmlformats.org/officeDocument/2006/relationships/tags" Target="../tags/tag237.xml"/><Relationship Id="rId5" Type="http://schemas.openxmlformats.org/officeDocument/2006/relationships/tags" Target="../tags/tag236.xml"/><Relationship Id="rId4" Type="http://schemas.openxmlformats.org/officeDocument/2006/relationships/tags" Target="../tags/tag235.xml"/><Relationship Id="rId3" Type="http://schemas.openxmlformats.org/officeDocument/2006/relationships/tags" Target="../tags/tag234.xml"/><Relationship Id="rId2" Type="http://schemas.openxmlformats.org/officeDocument/2006/relationships/tags" Target="../tags/tag233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59.png"/><Relationship Id="rId1" Type="http://schemas.openxmlformats.org/officeDocument/2006/relationships/tags" Target="../tags/tag23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5.xml"/><Relationship Id="rId6" Type="http://schemas.openxmlformats.org/officeDocument/2006/relationships/tags" Target="../tags/tag242.xml"/><Relationship Id="rId5" Type="http://schemas.openxmlformats.org/officeDocument/2006/relationships/image" Target="../media/image9.png"/><Relationship Id="rId4" Type="http://schemas.openxmlformats.org/officeDocument/2006/relationships/tags" Target="../tags/tag24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240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250.xml"/><Relationship Id="rId7" Type="http://schemas.openxmlformats.org/officeDocument/2006/relationships/tags" Target="../tags/tag249.xml"/><Relationship Id="rId6" Type="http://schemas.openxmlformats.org/officeDocument/2006/relationships/tags" Target="../tags/tag248.xml"/><Relationship Id="rId5" Type="http://schemas.openxmlformats.org/officeDocument/2006/relationships/tags" Target="../tags/tag247.xml"/><Relationship Id="rId4" Type="http://schemas.openxmlformats.org/officeDocument/2006/relationships/tags" Target="../tags/tag246.xml"/><Relationship Id="rId3" Type="http://schemas.openxmlformats.org/officeDocument/2006/relationships/tags" Target="../tags/tag245.xml"/><Relationship Id="rId2" Type="http://schemas.openxmlformats.org/officeDocument/2006/relationships/tags" Target="../tags/tag244.xml"/><Relationship Id="rId13" Type="http://schemas.openxmlformats.org/officeDocument/2006/relationships/slideLayout" Target="../slideLayouts/slideLayout25.xml"/><Relationship Id="rId12" Type="http://schemas.openxmlformats.org/officeDocument/2006/relationships/tags" Target="../tags/tag252.xml"/><Relationship Id="rId11" Type="http://schemas.openxmlformats.org/officeDocument/2006/relationships/image" Target="../media/image60.png"/><Relationship Id="rId10" Type="http://schemas.openxmlformats.org/officeDocument/2006/relationships/tags" Target="../tags/tag251.xml"/><Relationship Id="rId1" Type="http://schemas.openxmlformats.org/officeDocument/2006/relationships/tags" Target="../tags/tag24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20.xml"/><Relationship Id="rId13" Type="http://schemas.openxmlformats.org/officeDocument/2006/relationships/tags" Target="../tags/tag43.xml"/><Relationship Id="rId12" Type="http://schemas.openxmlformats.org/officeDocument/2006/relationships/image" Target="../media/image9.png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tags" Target="../tags/tag32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260.xml"/><Relationship Id="rId7" Type="http://schemas.openxmlformats.org/officeDocument/2006/relationships/tags" Target="../tags/tag259.xml"/><Relationship Id="rId6" Type="http://schemas.openxmlformats.org/officeDocument/2006/relationships/tags" Target="../tags/tag258.xml"/><Relationship Id="rId5" Type="http://schemas.openxmlformats.org/officeDocument/2006/relationships/tags" Target="../tags/tag257.xml"/><Relationship Id="rId4" Type="http://schemas.openxmlformats.org/officeDocument/2006/relationships/tags" Target="../tags/tag256.xml"/><Relationship Id="rId3" Type="http://schemas.openxmlformats.org/officeDocument/2006/relationships/tags" Target="../tags/tag255.xml"/><Relationship Id="rId2" Type="http://schemas.openxmlformats.org/officeDocument/2006/relationships/tags" Target="../tags/tag254.xml"/><Relationship Id="rId12" Type="http://schemas.openxmlformats.org/officeDocument/2006/relationships/slideLayout" Target="../slideLayouts/slideLayout2.xml"/><Relationship Id="rId11" Type="http://schemas.openxmlformats.org/officeDocument/2006/relationships/themeOverride" Target="../theme/themeOverride11.xml"/><Relationship Id="rId10" Type="http://schemas.openxmlformats.org/officeDocument/2006/relationships/tags" Target="../tags/tag261.xml"/><Relationship Id="rId1" Type="http://schemas.openxmlformats.org/officeDocument/2006/relationships/tags" Target="../tags/tag253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269.xml"/><Relationship Id="rId8" Type="http://schemas.openxmlformats.org/officeDocument/2006/relationships/image" Target="../media/image39.png"/><Relationship Id="rId7" Type="http://schemas.openxmlformats.org/officeDocument/2006/relationships/tags" Target="../tags/tag268.xml"/><Relationship Id="rId6" Type="http://schemas.openxmlformats.org/officeDocument/2006/relationships/tags" Target="../tags/tag267.xml"/><Relationship Id="rId5" Type="http://schemas.openxmlformats.org/officeDocument/2006/relationships/tags" Target="../tags/tag266.xml"/><Relationship Id="rId4" Type="http://schemas.openxmlformats.org/officeDocument/2006/relationships/tags" Target="../tags/tag265.xml"/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61.png"/><Relationship Id="rId16" Type="http://schemas.openxmlformats.org/officeDocument/2006/relationships/tags" Target="../tags/tag276.xml"/><Relationship Id="rId15" Type="http://schemas.openxmlformats.org/officeDocument/2006/relationships/tags" Target="../tags/tag275.xml"/><Relationship Id="rId14" Type="http://schemas.openxmlformats.org/officeDocument/2006/relationships/tags" Target="../tags/tag274.xml"/><Relationship Id="rId13" Type="http://schemas.openxmlformats.org/officeDocument/2006/relationships/tags" Target="../tags/tag273.xml"/><Relationship Id="rId12" Type="http://schemas.openxmlformats.org/officeDocument/2006/relationships/tags" Target="../tags/tag272.xml"/><Relationship Id="rId11" Type="http://schemas.openxmlformats.org/officeDocument/2006/relationships/tags" Target="../tags/tag271.xml"/><Relationship Id="rId10" Type="http://schemas.openxmlformats.org/officeDocument/2006/relationships/tags" Target="../tags/tag270.xml"/><Relationship Id="rId1" Type="http://schemas.openxmlformats.org/officeDocument/2006/relationships/tags" Target="../tags/tag262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284.xml"/><Relationship Id="rId8" Type="http://schemas.openxmlformats.org/officeDocument/2006/relationships/image" Target="../media/image39.png"/><Relationship Id="rId7" Type="http://schemas.openxmlformats.org/officeDocument/2006/relationships/tags" Target="../tags/tag283.xml"/><Relationship Id="rId6" Type="http://schemas.openxmlformats.org/officeDocument/2006/relationships/tags" Target="../tags/tag282.xml"/><Relationship Id="rId5" Type="http://schemas.openxmlformats.org/officeDocument/2006/relationships/tags" Target="../tags/tag281.xml"/><Relationship Id="rId4" Type="http://schemas.openxmlformats.org/officeDocument/2006/relationships/tags" Target="../tags/tag280.xml"/><Relationship Id="rId3" Type="http://schemas.openxmlformats.org/officeDocument/2006/relationships/tags" Target="../tags/tag279.xml"/><Relationship Id="rId2" Type="http://schemas.openxmlformats.org/officeDocument/2006/relationships/tags" Target="../tags/tag278.xml"/><Relationship Id="rId18" Type="http://schemas.openxmlformats.org/officeDocument/2006/relationships/slideLayout" Target="../slideLayouts/slideLayout2.xml"/><Relationship Id="rId17" Type="http://schemas.openxmlformats.org/officeDocument/2006/relationships/themeOverride" Target="../theme/themeOverride12.xml"/><Relationship Id="rId16" Type="http://schemas.openxmlformats.org/officeDocument/2006/relationships/image" Target="../media/image62.png"/><Relationship Id="rId15" Type="http://schemas.openxmlformats.org/officeDocument/2006/relationships/tags" Target="../tags/tag290.xml"/><Relationship Id="rId14" Type="http://schemas.openxmlformats.org/officeDocument/2006/relationships/tags" Target="../tags/tag289.xml"/><Relationship Id="rId13" Type="http://schemas.openxmlformats.org/officeDocument/2006/relationships/tags" Target="../tags/tag288.xml"/><Relationship Id="rId12" Type="http://schemas.openxmlformats.org/officeDocument/2006/relationships/tags" Target="../tags/tag287.xml"/><Relationship Id="rId11" Type="http://schemas.openxmlformats.org/officeDocument/2006/relationships/tags" Target="../tags/tag286.xml"/><Relationship Id="rId10" Type="http://schemas.openxmlformats.org/officeDocument/2006/relationships/tags" Target="../tags/tag285.xml"/><Relationship Id="rId1" Type="http://schemas.openxmlformats.org/officeDocument/2006/relationships/tags" Target="../tags/tag277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297.xml"/><Relationship Id="rId7" Type="http://schemas.openxmlformats.org/officeDocument/2006/relationships/tags" Target="../tags/tag296.xml"/><Relationship Id="rId6" Type="http://schemas.openxmlformats.org/officeDocument/2006/relationships/tags" Target="../tags/tag295.xml"/><Relationship Id="rId5" Type="http://schemas.openxmlformats.org/officeDocument/2006/relationships/tags" Target="../tags/tag294.xml"/><Relationship Id="rId4" Type="http://schemas.openxmlformats.org/officeDocument/2006/relationships/tags" Target="../tags/tag293.xml"/><Relationship Id="rId3" Type="http://schemas.openxmlformats.org/officeDocument/2006/relationships/tags" Target="../tags/tag292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306.xml"/><Relationship Id="rId20" Type="http://schemas.openxmlformats.org/officeDocument/2006/relationships/tags" Target="../tags/tag305.xml"/><Relationship Id="rId2" Type="http://schemas.openxmlformats.org/officeDocument/2006/relationships/tags" Target="../tags/tag291.xml"/><Relationship Id="rId19" Type="http://schemas.openxmlformats.org/officeDocument/2006/relationships/tags" Target="../tags/tag304.xml"/><Relationship Id="rId18" Type="http://schemas.openxmlformats.org/officeDocument/2006/relationships/tags" Target="../tags/tag303.xml"/><Relationship Id="rId17" Type="http://schemas.openxmlformats.org/officeDocument/2006/relationships/tags" Target="../tags/tag302.xml"/><Relationship Id="rId16" Type="http://schemas.openxmlformats.org/officeDocument/2006/relationships/tags" Target="../tags/tag301.xml"/><Relationship Id="rId15" Type="http://schemas.openxmlformats.org/officeDocument/2006/relationships/image" Target="../media/image31.png"/><Relationship Id="rId14" Type="http://schemas.openxmlformats.org/officeDocument/2006/relationships/tags" Target="../tags/tag300.xml"/><Relationship Id="rId13" Type="http://schemas.openxmlformats.org/officeDocument/2006/relationships/image" Target="../media/image65.png"/><Relationship Id="rId12" Type="http://schemas.openxmlformats.org/officeDocument/2006/relationships/tags" Target="../tags/tag299.xml"/><Relationship Id="rId11" Type="http://schemas.openxmlformats.org/officeDocument/2006/relationships/image" Target="../media/image64.png"/><Relationship Id="rId10" Type="http://schemas.openxmlformats.org/officeDocument/2006/relationships/tags" Target="../tags/tag298.xml"/><Relationship Id="rId1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314.xml"/><Relationship Id="rId8" Type="http://schemas.openxmlformats.org/officeDocument/2006/relationships/image" Target="../media/image39.png"/><Relationship Id="rId7" Type="http://schemas.openxmlformats.org/officeDocument/2006/relationships/tags" Target="../tags/tag313.xml"/><Relationship Id="rId6" Type="http://schemas.openxmlformats.org/officeDocument/2006/relationships/tags" Target="../tags/tag312.xml"/><Relationship Id="rId5" Type="http://schemas.openxmlformats.org/officeDocument/2006/relationships/tags" Target="../tags/tag311.xml"/><Relationship Id="rId4" Type="http://schemas.openxmlformats.org/officeDocument/2006/relationships/tags" Target="../tags/tag310.xml"/><Relationship Id="rId34" Type="http://schemas.openxmlformats.org/officeDocument/2006/relationships/slideLayout" Target="../slideLayouts/slideLayout2.xml"/><Relationship Id="rId33" Type="http://schemas.openxmlformats.org/officeDocument/2006/relationships/tags" Target="../tags/tag330.xml"/><Relationship Id="rId32" Type="http://schemas.openxmlformats.org/officeDocument/2006/relationships/tags" Target="../tags/tag329.xml"/><Relationship Id="rId31" Type="http://schemas.openxmlformats.org/officeDocument/2006/relationships/tags" Target="../tags/tag328.xml"/><Relationship Id="rId30" Type="http://schemas.openxmlformats.org/officeDocument/2006/relationships/tags" Target="../tags/tag327.xml"/><Relationship Id="rId3" Type="http://schemas.openxmlformats.org/officeDocument/2006/relationships/tags" Target="../tags/tag309.xml"/><Relationship Id="rId29" Type="http://schemas.openxmlformats.org/officeDocument/2006/relationships/tags" Target="../tags/tag326.xml"/><Relationship Id="rId28" Type="http://schemas.openxmlformats.org/officeDocument/2006/relationships/tags" Target="../tags/tag325.xml"/><Relationship Id="rId27" Type="http://schemas.openxmlformats.org/officeDocument/2006/relationships/image" Target="../media/image73.png"/><Relationship Id="rId26" Type="http://schemas.openxmlformats.org/officeDocument/2006/relationships/image" Target="../media/image72.png"/><Relationship Id="rId25" Type="http://schemas.openxmlformats.org/officeDocument/2006/relationships/image" Target="../media/image71.png"/><Relationship Id="rId24" Type="http://schemas.openxmlformats.org/officeDocument/2006/relationships/tags" Target="../tags/tag324.xml"/><Relationship Id="rId23" Type="http://schemas.openxmlformats.org/officeDocument/2006/relationships/image" Target="../media/image70.png"/><Relationship Id="rId22" Type="http://schemas.openxmlformats.org/officeDocument/2006/relationships/tags" Target="../tags/tag323.xml"/><Relationship Id="rId21" Type="http://schemas.openxmlformats.org/officeDocument/2006/relationships/tags" Target="../tags/tag322.xml"/><Relationship Id="rId20" Type="http://schemas.openxmlformats.org/officeDocument/2006/relationships/tags" Target="../tags/tag321.xml"/><Relationship Id="rId2" Type="http://schemas.openxmlformats.org/officeDocument/2006/relationships/tags" Target="../tags/tag308.xml"/><Relationship Id="rId19" Type="http://schemas.openxmlformats.org/officeDocument/2006/relationships/image" Target="../media/image69.png"/><Relationship Id="rId18" Type="http://schemas.openxmlformats.org/officeDocument/2006/relationships/tags" Target="../tags/tag320.xml"/><Relationship Id="rId17" Type="http://schemas.openxmlformats.org/officeDocument/2006/relationships/image" Target="../media/image68.png"/><Relationship Id="rId16" Type="http://schemas.openxmlformats.org/officeDocument/2006/relationships/tags" Target="../tags/tag319.xml"/><Relationship Id="rId15" Type="http://schemas.openxmlformats.org/officeDocument/2006/relationships/tags" Target="../tags/tag318.xml"/><Relationship Id="rId14" Type="http://schemas.openxmlformats.org/officeDocument/2006/relationships/image" Target="../media/image67.png"/><Relationship Id="rId13" Type="http://schemas.openxmlformats.org/officeDocument/2006/relationships/tags" Target="../tags/tag317.xml"/><Relationship Id="rId12" Type="http://schemas.openxmlformats.org/officeDocument/2006/relationships/tags" Target="../tags/tag316.xml"/><Relationship Id="rId11" Type="http://schemas.openxmlformats.org/officeDocument/2006/relationships/tags" Target="../tags/tag315.xml"/><Relationship Id="rId10" Type="http://schemas.openxmlformats.org/officeDocument/2006/relationships/image" Target="../media/image66.png"/><Relationship Id="rId1" Type="http://schemas.openxmlformats.org/officeDocument/2006/relationships/tags" Target="../tags/tag307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338.xml"/><Relationship Id="rId8" Type="http://schemas.openxmlformats.org/officeDocument/2006/relationships/image" Target="../media/image39.png"/><Relationship Id="rId7" Type="http://schemas.openxmlformats.org/officeDocument/2006/relationships/tags" Target="../tags/tag337.xml"/><Relationship Id="rId6" Type="http://schemas.openxmlformats.org/officeDocument/2006/relationships/tags" Target="../tags/tag336.xml"/><Relationship Id="rId5" Type="http://schemas.openxmlformats.org/officeDocument/2006/relationships/tags" Target="../tags/tag335.xml"/><Relationship Id="rId4" Type="http://schemas.openxmlformats.org/officeDocument/2006/relationships/tags" Target="../tags/tag334.xml"/><Relationship Id="rId3" Type="http://schemas.openxmlformats.org/officeDocument/2006/relationships/tags" Target="../tags/tag333.xml"/><Relationship Id="rId21" Type="http://schemas.openxmlformats.org/officeDocument/2006/relationships/slideLayout" Target="../slideLayouts/slideLayout2.xml"/><Relationship Id="rId20" Type="http://schemas.openxmlformats.org/officeDocument/2006/relationships/themeOverride" Target="../theme/themeOverride13.xml"/><Relationship Id="rId2" Type="http://schemas.openxmlformats.org/officeDocument/2006/relationships/tags" Target="../tags/tag332.xml"/><Relationship Id="rId19" Type="http://schemas.openxmlformats.org/officeDocument/2006/relationships/tags" Target="../tags/tag346.xml"/><Relationship Id="rId18" Type="http://schemas.openxmlformats.org/officeDocument/2006/relationships/tags" Target="../tags/tag345.xml"/><Relationship Id="rId17" Type="http://schemas.openxmlformats.org/officeDocument/2006/relationships/tags" Target="../tags/tag344.xml"/><Relationship Id="rId16" Type="http://schemas.openxmlformats.org/officeDocument/2006/relationships/tags" Target="../tags/tag343.xml"/><Relationship Id="rId15" Type="http://schemas.openxmlformats.org/officeDocument/2006/relationships/tags" Target="../tags/tag342.xml"/><Relationship Id="rId14" Type="http://schemas.openxmlformats.org/officeDocument/2006/relationships/tags" Target="../tags/tag341.xml"/><Relationship Id="rId13" Type="http://schemas.openxmlformats.org/officeDocument/2006/relationships/image" Target="../media/image75.png"/><Relationship Id="rId12" Type="http://schemas.openxmlformats.org/officeDocument/2006/relationships/tags" Target="../tags/tag340.xml"/><Relationship Id="rId11" Type="http://schemas.openxmlformats.org/officeDocument/2006/relationships/image" Target="../media/image74.png"/><Relationship Id="rId10" Type="http://schemas.openxmlformats.org/officeDocument/2006/relationships/tags" Target="../tags/tag339.xml"/><Relationship Id="rId1" Type="http://schemas.openxmlformats.org/officeDocument/2006/relationships/tags" Target="../tags/tag331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354.xml"/><Relationship Id="rId8" Type="http://schemas.openxmlformats.org/officeDocument/2006/relationships/image" Target="../media/image39.png"/><Relationship Id="rId7" Type="http://schemas.openxmlformats.org/officeDocument/2006/relationships/tags" Target="../tags/tag353.xml"/><Relationship Id="rId6" Type="http://schemas.openxmlformats.org/officeDocument/2006/relationships/tags" Target="../tags/tag352.xml"/><Relationship Id="rId5" Type="http://schemas.openxmlformats.org/officeDocument/2006/relationships/tags" Target="../tags/tag351.xml"/><Relationship Id="rId4" Type="http://schemas.openxmlformats.org/officeDocument/2006/relationships/tags" Target="../tags/tag350.xml"/><Relationship Id="rId3" Type="http://schemas.openxmlformats.org/officeDocument/2006/relationships/tags" Target="../tags/tag349.xml"/><Relationship Id="rId21" Type="http://schemas.openxmlformats.org/officeDocument/2006/relationships/slideLayout" Target="../slideLayouts/slideLayout2.xml"/><Relationship Id="rId20" Type="http://schemas.openxmlformats.org/officeDocument/2006/relationships/themeOverride" Target="../theme/themeOverride14.xml"/><Relationship Id="rId2" Type="http://schemas.openxmlformats.org/officeDocument/2006/relationships/tags" Target="../tags/tag348.xml"/><Relationship Id="rId19" Type="http://schemas.openxmlformats.org/officeDocument/2006/relationships/tags" Target="../tags/tag362.xml"/><Relationship Id="rId18" Type="http://schemas.openxmlformats.org/officeDocument/2006/relationships/tags" Target="../tags/tag361.xml"/><Relationship Id="rId17" Type="http://schemas.openxmlformats.org/officeDocument/2006/relationships/tags" Target="../tags/tag360.xml"/><Relationship Id="rId16" Type="http://schemas.openxmlformats.org/officeDocument/2006/relationships/tags" Target="../tags/tag359.xml"/><Relationship Id="rId15" Type="http://schemas.openxmlformats.org/officeDocument/2006/relationships/tags" Target="../tags/tag358.xml"/><Relationship Id="rId14" Type="http://schemas.openxmlformats.org/officeDocument/2006/relationships/tags" Target="../tags/tag357.xml"/><Relationship Id="rId13" Type="http://schemas.openxmlformats.org/officeDocument/2006/relationships/image" Target="../media/image77.png"/><Relationship Id="rId12" Type="http://schemas.openxmlformats.org/officeDocument/2006/relationships/tags" Target="../tags/tag356.xml"/><Relationship Id="rId11" Type="http://schemas.openxmlformats.org/officeDocument/2006/relationships/image" Target="../media/image76.png"/><Relationship Id="rId10" Type="http://schemas.openxmlformats.org/officeDocument/2006/relationships/tags" Target="../tags/tag355.xml"/><Relationship Id="rId1" Type="http://schemas.openxmlformats.org/officeDocument/2006/relationships/tags" Target="../tags/tag347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370.xml"/><Relationship Id="rId8" Type="http://schemas.openxmlformats.org/officeDocument/2006/relationships/image" Target="../media/image39.png"/><Relationship Id="rId7" Type="http://schemas.openxmlformats.org/officeDocument/2006/relationships/tags" Target="../tags/tag369.xml"/><Relationship Id="rId6" Type="http://schemas.openxmlformats.org/officeDocument/2006/relationships/tags" Target="../tags/tag368.xml"/><Relationship Id="rId5" Type="http://schemas.openxmlformats.org/officeDocument/2006/relationships/tags" Target="../tags/tag367.xml"/><Relationship Id="rId4" Type="http://schemas.openxmlformats.org/officeDocument/2006/relationships/tags" Target="../tags/tag366.xml"/><Relationship Id="rId3" Type="http://schemas.openxmlformats.org/officeDocument/2006/relationships/tags" Target="../tags/tag365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364.xml"/><Relationship Id="rId19" Type="http://schemas.openxmlformats.org/officeDocument/2006/relationships/themeOverride" Target="../theme/themeOverride15.xml"/><Relationship Id="rId18" Type="http://schemas.openxmlformats.org/officeDocument/2006/relationships/tags" Target="../tags/tag378.xml"/><Relationship Id="rId17" Type="http://schemas.openxmlformats.org/officeDocument/2006/relationships/tags" Target="../tags/tag377.xml"/><Relationship Id="rId16" Type="http://schemas.openxmlformats.org/officeDocument/2006/relationships/tags" Target="../tags/tag376.xml"/><Relationship Id="rId15" Type="http://schemas.openxmlformats.org/officeDocument/2006/relationships/tags" Target="../tags/tag375.xml"/><Relationship Id="rId14" Type="http://schemas.openxmlformats.org/officeDocument/2006/relationships/tags" Target="../tags/tag374.xml"/><Relationship Id="rId13" Type="http://schemas.openxmlformats.org/officeDocument/2006/relationships/tags" Target="../tags/tag373.xml"/><Relationship Id="rId12" Type="http://schemas.openxmlformats.org/officeDocument/2006/relationships/image" Target="../media/image78.png"/><Relationship Id="rId11" Type="http://schemas.openxmlformats.org/officeDocument/2006/relationships/tags" Target="../tags/tag372.xml"/><Relationship Id="rId10" Type="http://schemas.openxmlformats.org/officeDocument/2006/relationships/tags" Target="../tags/tag371.xml"/><Relationship Id="rId1" Type="http://schemas.openxmlformats.org/officeDocument/2006/relationships/tags" Target="../tags/tag363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386.xml"/><Relationship Id="rId8" Type="http://schemas.openxmlformats.org/officeDocument/2006/relationships/image" Target="../media/image39.png"/><Relationship Id="rId7" Type="http://schemas.openxmlformats.org/officeDocument/2006/relationships/tags" Target="../tags/tag385.xml"/><Relationship Id="rId6" Type="http://schemas.openxmlformats.org/officeDocument/2006/relationships/tags" Target="../tags/tag384.xml"/><Relationship Id="rId5" Type="http://schemas.openxmlformats.org/officeDocument/2006/relationships/tags" Target="../tags/tag383.xml"/><Relationship Id="rId4" Type="http://schemas.openxmlformats.org/officeDocument/2006/relationships/tags" Target="../tags/tag382.xml"/><Relationship Id="rId30" Type="http://schemas.openxmlformats.org/officeDocument/2006/relationships/slideLayout" Target="../slideLayouts/slideLayout2.xml"/><Relationship Id="rId3" Type="http://schemas.openxmlformats.org/officeDocument/2006/relationships/tags" Target="../tags/tag381.xml"/><Relationship Id="rId29" Type="http://schemas.openxmlformats.org/officeDocument/2006/relationships/themeOverride" Target="../theme/themeOverride16.xml"/><Relationship Id="rId28" Type="http://schemas.openxmlformats.org/officeDocument/2006/relationships/image" Target="../media/image85.png"/><Relationship Id="rId27" Type="http://schemas.openxmlformats.org/officeDocument/2006/relationships/tags" Target="../tags/tag398.xml"/><Relationship Id="rId26" Type="http://schemas.openxmlformats.org/officeDocument/2006/relationships/tags" Target="../tags/tag397.xml"/><Relationship Id="rId25" Type="http://schemas.openxmlformats.org/officeDocument/2006/relationships/tags" Target="../tags/tag396.xml"/><Relationship Id="rId24" Type="http://schemas.openxmlformats.org/officeDocument/2006/relationships/tags" Target="../tags/tag395.xml"/><Relationship Id="rId23" Type="http://schemas.openxmlformats.org/officeDocument/2006/relationships/tags" Target="../tags/tag394.xml"/><Relationship Id="rId22" Type="http://schemas.openxmlformats.org/officeDocument/2006/relationships/tags" Target="../tags/tag393.xml"/><Relationship Id="rId21" Type="http://schemas.openxmlformats.org/officeDocument/2006/relationships/image" Target="../media/image84.png"/><Relationship Id="rId20" Type="http://schemas.openxmlformats.org/officeDocument/2006/relationships/tags" Target="../tags/tag392.xml"/><Relationship Id="rId2" Type="http://schemas.openxmlformats.org/officeDocument/2006/relationships/tags" Target="../tags/tag380.xml"/><Relationship Id="rId19" Type="http://schemas.openxmlformats.org/officeDocument/2006/relationships/image" Target="../media/image83.png"/><Relationship Id="rId18" Type="http://schemas.openxmlformats.org/officeDocument/2006/relationships/tags" Target="../tags/tag391.xml"/><Relationship Id="rId17" Type="http://schemas.openxmlformats.org/officeDocument/2006/relationships/image" Target="../media/image82.png"/><Relationship Id="rId16" Type="http://schemas.openxmlformats.org/officeDocument/2006/relationships/tags" Target="../tags/tag390.xml"/><Relationship Id="rId15" Type="http://schemas.openxmlformats.org/officeDocument/2006/relationships/image" Target="../media/image81.png"/><Relationship Id="rId14" Type="http://schemas.openxmlformats.org/officeDocument/2006/relationships/tags" Target="../tags/tag389.xml"/><Relationship Id="rId13" Type="http://schemas.openxmlformats.org/officeDocument/2006/relationships/image" Target="../media/image80.png"/><Relationship Id="rId12" Type="http://schemas.openxmlformats.org/officeDocument/2006/relationships/tags" Target="../tags/tag388.xml"/><Relationship Id="rId11" Type="http://schemas.openxmlformats.org/officeDocument/2006/relationships/image" Target="../media/image79.png"/><Relationship Id="rId10" Type="http://schemas.openxmlformats.org/officeDocument/2006/relationships/tags" Target="../tags/tag387.xml"/><Relationship Id="rId1" Type="http://schemas.openxmlformats.org/officeDocument/2006/relationships/tags" Target="../tags/tag379.xml"/></Relationships>
</file>

<file path=ppt/slides/_rels/slide39.xml.rels><?xml version="1.0" encoding="UTF-8" standalone="yes"?>
<Relationships xmlns="http://schemas.openxmlformats.org/package/2006/relationships"><Relationship Id="rId9" Type="http://schemas.openxmlformats.org/officeDocument/2006/relationships/tags" Target="../tags/tag406.xml"/><Relationship Id="rId8" Type="http://schemas.openxmlformats.org/officeDocument/2006/relationships/image" Target="../media/image39.png"/><Relationship Id="rId7" Type="http://schemas.openxmlformats.org/officeDocument/2006/relationships/tags" Target="../tags/tag405.xml"/><Relationship Id="rId6" Type="http://schemas.openxmlformats.org/officeDocument/2006/relationships/tags" Target="../tags/tag404.xml"/><Relationship Id="rId5" Type="http://schemas.openxmlformats.org/officeDocument/2006/relationships/tags" Target="../tags/tag403.xml"/><Relationship Id="rId4" Type="http://schemas.openxmlformats.org/officeDocument/2006/relationships/tags" Target="../tags/tag402.xml"/><Relationship Id="rId3" Type="http://schemas.openxmlformats.org/officeDocument/2006/relationships/tags" Target="../tags/tag401.xml"/><Relationship Id="rId26" Type="http://schemas.openxmlformats.org/officeDocument/2006/relationships/slideLayout" Target="../slideLayouts/slideLayout2.xml"/><Relationship Id="rId25" Type="http://schemas.openxmlformats.org/officeDocument/2006/relationships/themeOverride" Target="../theme/themeOverride17.xml"/><Relationship Id="rId24" Type="http://schemas.openxmlformats.org/officeDocument/2006/relationships/tags" Target="../tags/tag416.xml"/><Relationship Id="rId23" Type="http://schemas.openxmlformats.org/officeDocument/2006/relationships/tags" Target="../tags/tag415.xml"/><Relationship Id="rId22" Type="http://schemas.openxmlformats.org/officeDocument/2006/relationships/tags" Target="../tags/tag414.xml"/><Relationship Id="rId21" Type="http://schemas.openxmlformats.org/officeDocument/2006/relationships/tags" Target="../tags/tag413.xml"/><Relationship Id="rId20" Type="http://schemas.openxmlformats.org/officeDocument/2006/relationships/tags" Target="../tags/tag412.xml"/><Relationship Id="rId2" Type="http://schemas.openxmlformats.org/officeDocument/2006/relationships/tags" Target="../tags/tag400.xml"/><Relationship Id="rId19" Type="http://schemas.openxmlformats.org/officeDocument/2006/relationships/tags" Target="../tags/tag411.xml"/><Relationship Id="rId18" Type="http://schemas.openxmlformats.org/officeDocument/2006/relationships/image" Target="../media/image90.png"/><Relationship Id="rId17" Type="http://schemas.openxmlformats.org/officeDocument/2006/relationships/image" Target="../media/image89.png"/><Relationship Id="rId16" Type="http://schemas.openxmlformats.org/officeDocument/2006/relationships/tags" Target="../tags/tag410.xml"/><Relationship Id="rId15" Type="http://schemas.openxmlformats.org/officeDocument/2006/relationships/image" Target="../media/image88.png"/><Relationship Id="rId14" Type="http://schemas.openxmlformats.org/officeDocument/2006/relationships/tags" Target="../tags/tag409.xml"/><Relationship Id="rId13" Type="http://schemas.openxmlformats.org/officeDocument/2006/relationships/image" Target="../media/image87.png"/><Relationship Id="rId12" Type="http://schemas.openxmlformats.org/officeDocument/2006/relationships/tags" Target="../tags/tag408.xml"/><Relationship Id="rId11" Type="http://schemas.openxmlformats.org/officeDocument/2006/relationships/image" Target="../media/image86.png"/><Relationship Id="rId10" Type="http://schemas.openxmlformats.org/officeDocument/2006/relationships/tags" Target="../tags/tag407.xml"/><Relationship Id="rId1" Type="http://schemas.openxmlformats.org/officeDocument/2006/relationships/tags" Target="../tags/tag39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5.xml"/><Relationship Id="rId6" Type="http://schemas.openxmlformats.org/officeDocument/2006/relationships/tags" Target="../tags/tag46.xml"/><Relationship Id="rId5" Type="http://schemas.openxmlformats.org/officeDocument/2006/relationships/image" Target="../media/image9.png"/><Relationship Id="rId4" Type="http://schemas.openxmlformats.org/officeDocument/2006/relationships/tags" Target="../tags/tag45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44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424.xml"/><Relationship Id="rId8" Type="http://schemas.openxmlformats.org/officeDocument/2006/relationships/image" Target="../media/image39.png"/><Relationship Id="rId7" Type="http://schemas.openxmlformats.org/officeDocument/2006/relationships/tags" Target="../tags/tag423.xml"/><Relationship Id="rId6" Type="http://schemas.openxmlformats.org/officeDocument/2006/relationships/tags" Target="../tags/tag422.xml"/><Relationship Id="rId5" Type="http://schemas.openxmlformats.org/officeDocument/2006/relationships/tags" Target="../tags/tag421.xml"/><Relationship Id="rId4" Type="http://schemas.openxmlformats.org/officeDocument/2006/relationships/tags" Target="../tags/tag420.xml"/><Relationship Id="rId33" Type="http://schemas.openxmlformats.org/officeDocument/2006/relationships/slideLayout" Target="../slideLayouts/slideLayout2.xml"/><Relationship Id="rId32" Type="http://schemas.openxmlformats.org/officeDocument/2006/relationships/themeOverride" Target="../theme/themeOverride18.xml"/><Relationship Id="rId31" Type="http://schemas.openxmlformats.org/officeDocument/2006/relationships/tags" Target="../tags/tag440.xml"/><Relationship Id="rId30" Type="http://schemas.openxmlformats.org/officeDocument/2006/relationships/tags" Target="../tags/tag439.xml"/><Relationship Id="rId3" Type="http://schemas.openxmlformats.org/officeDocument/2006/relationships/tags" Target="../tags/tag419.xml"/><Relationship Id="rId29" Type="http://schemas.openxmlformats.org/officeDocument/2006/relationships/tags" Target="../tags/tag438.xml"/><Relationship Id="rId28" Type="http://schemas.openxmlformats.org/officeDocument/2006/relationships/tags" Target="../tags/tag437.xml"/><Relationship Id="rId27" Type="http://schemas.openxmlformats.org/officeDocument/2006/relationships/tags" Target="../tags/tag436.xml"/><Relationship Id="rId26" Type="http://schemas.openxmlformats.org/officeDocument/2006/relationships/tags" Target="../tags/tag435.xml"/><Relationship Id="rId25" Type="http://schemas.openxmlformats.org/officeDocument/2006/relationships/image" Target="../media/image96.png"/><Relationship Id="rId24" Type="http://schemas.openxmlformats.org/officeDocument/2006/relationships/tags" Target="../tags/tag434.xml"/><Relationship Id="rId23" Type="http://schemas.openxmlformats.org/officeDocument/2006/relationships/image" Target="../media/image95.png"/><Relationship Id="rId22" Type="http://schemas.openxmlformats.org/officeDocument/2006/relationships/tags" Target="../tags/tag433.xml"/><Relationship Id="rId21" Type="http://schemas.openxmlformats.org/officeDocument/2006/relationships/image" Target="../media/image94.png"/><Relationship Id="rId20" Type="http://schemas.openxmlformats.org/officeDocument/2006/relationships/tags" Target="../tags/tag432.xml"/><Relationship Id="rId2" Type="http://schemas.openxmlformats.org/officeDocument/2006/relationships/tags" Target="../tags/tag418.xml"/><Relationship Id="rId19" Type="http://schemas.openxmlformats.org/officeDocument/2006/relationships/image" Target="../media/image93.png"/><Relationship Id="rId18" Type="http://schemas.openxmlformats.org/officeDocument/2006/relationships/tags" Target="../tags/tag431.xml"/><Relationship Id="rId17" Type="http://schemas.openxmlformats.org/officeDocument/2006/relationships/tags" Target="../tags/tag430.xml"/><Relationship Id="rId16" Type="http://schemas.openxmlformats.org/officeDocument/2006/relationships/image" Target="../media/image92.png"/><Relationship Id="rId15" Type="http://schemas.openxmlformats.org/officeDocument/2006/relationships/tags" Target="../tags/tag429.xml"/><Relationship Id="rId14" Type="http://schemas.openxmlformats.org/officeDocument/2006/relationships/tags" Target="../tags/tag428.xml"/><Relationship Id="rId13" Type="http://schemas.openxmlformats.org/officeDocument/2006/relationships/tags" Target="../tags/tag427.xml"/><Relationship Id="rId12" Type="http://schemas.openxmlformats.org/officeDocument/2006/relationships/tags" Target="../tags/tag426.xml"/><Relationship Id="rId11" Type="http://schemas.openxmlformats.org/officeDocument/2006/relationships/image" Target="../media/image91.png"/><Relationship Id="rId10" Type="http://schemas.openxmlformats.org/officeDocument/2006/relationships/tags" Target="../tags/tag425.xml"/><Relationship Id="rId1" Type="http://schemas.openxmlformats.org/officeDocument/2006/relationships/tags" Target="../tags/tag417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447.xml"/><Relationship Id="rId7" Type="http://schemas.openxmlformats.org/officeDocument/2006/relationships/tags" Target="../tags/tag446.xml"/><Relationship Id="rId6" Type="http://schemas.openxmlformats.org/officeDocument/2006/relationships/tags" Target="../tags/tag445.xml"/><Relationship Id="rId5" Type="http://schemas.openxmlformats.org/officeDocument/2006/relationships/tags" Target="../tags/tag444.xml"/><Relationship Id="rId4" Type="http://schemas.openxmlformats.org/officeDocument/2006/relationships/tags" Target="../tags/tag443.xml"/><Relationship Id="rId30" Type="http://schemas.openxmlformats.org/officeDocument/2006/relationships/slideLayout" Target="../slideLayouts/slideLayout2.xml"/><Relationship Id="rId3" Type="http://schemas.openxmlformats.org/officeDocument/2006/relationships/tags" Target="../tags/tag442.xml"/><Relationship Id="rId29" Type="http://schemas.openxmlformats.org/officeDocument/2006/relationships/tags" Target="../tags/tag460.xml"/><Relationship Id="rId28" Type="http://schemas.openxmlformats.org/officeDocument/2006/relationships/tags" Target="../tags/tag459.xml"/><Relationship Id="rId27" Type="http://schemas.openxmlformats.org/officeDocument/2006/relationships/tags" Target="../tags/tag458.xml"/><Relationship Id="rId26" Type="http://schemas.openxmlformats.org/officeDocument/2006/relationships/tags" Target="../tags/tag457.xml"/><Relationship Id="rId25" Type="http://schemas.openxmlformats.org/officeDocument/2006/relationships/tags" Target="../tags/tag456.xml"/><Relationship Id="rId24" Type="http://schemas.openxmlformats.org/officeDocument/2006/relationships/tags" Target="../tags/tag455.xml"/><Relationship Id="rId23" Type="http://schemas.openxmlformats.org/officeDocument/2006/relationships/image" Target="../media/image104.png"/><Relationship Id="rId22" Type="http://schemas.openxmlformats.org/officeDocument/2006/relationships/tags" Target="../tags/tag454.xml"/><Relationship Id="rId21" Type="http://schemas.openxmlformats.org/officeDocument/2006/relationships/image" Target="../media/image103.png"/><Relationship Id="rId20" Type="http://schemas.openxmlformats.org/officeDocument/2006/relationships/tags" Target="../tags/tag453.xml"/><Relationship Id="rId2" Type="http://schemas.openxmlformats.org/officeDocument/2006/relationships/tags" Target="../tags/tag441.xml"/><Relationship Id="rId19" Type="http://schemas.openxmlformats.org/officeDocument/2006/relationships/image" Target="../media/image102.png"/><Relationship Id="rId18" Type="http://schemas.openxmlformats.org/officeDocument/2006/relationships/tags" Target="../tags/tag452.xml"/><Relationship Id="rId17" Type="http://schemas.openxmlformats.org/officeDocument/2006/relationships/image" Target="../media/image101.png"/><Relationship Id="rId16" Type="http://schemas.openxmlformats.org/officeDocument/2006/relationships/tags" Target="../tags/tag451.xml"/><Relationship Id="rId15" Type="http://schemas.openxmlformats.org/officeDocument/2006/relationships/image" Target="../media/image100.png"/><Relationship Id="rId14" Type="http://schemas.openxmlformats.org/officeDocument/2006/relationships/tags" Target="../tags/tag450.xml"/><Relationship Id="rId13" Type="http://schemas.openxmlformats.org/officeDocument/2006/relationships/image" Target="../media/image99.png"/><Relationship Id="rId12" Type="http://schemas.openxmlformats.org/officeDocument/2006/relationships/tags" Target="../tags/tag449.xml"/><Relationship Id="rId11" Type="http://schemas.openxmlformats.org/officeDocument/2006/relationships/image" Target="../media/image98.png"/><Relationship Id="rId10" Type="http://schemas.openxmlformats.org/officeDocument/2006/relationships/tags" Target="../tags/tag448.xml"/><Relationship Id="rId1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9" Type="http://schemas.openxmlformats.org/officeDocument/2006/relationships/tags" Target="../tags/tag468.xml"/><Relationship Id="rId8" Type="http://schemas.openxmlformats.org/officeDocument/2006/relationships/image" Target="../media/image39.png"/><Relationship Id="rId7" Type="http://schemas.openxmlformats.org/officeDocument/2006/relationships/tags" Target="../tags/tag467.xml"/><Relationship Id="rId6" Type="http://schemas.openxmlformats.org/officeDocument/2006/relationships/tags" Target="../tags/tag466.xml"/><Relationship Id="rId5" Type="http://schemas.openxmlformats.org/officeDocument/2006/relationships/tags" Target="../tags/tag465.xml"/><Relationship Id="rId4" Type="http://schemas.openxmlformats.org/officeDocument/2006/relationships/tags" Target="../tags/tag464.xml"/><Relationship Id="rId3" Type="http://schemas.openxmlformats.org/officeDocument/2006/relationships/tags" Target="../tags/tag463.xml"/><Relationship Id="rId2" Type="http://schemas.openxmlformats.org/officeDocument/2006/relationships/tags" Target="../tags/tag462.xml"/><Relationship Id="rId17" Type="http://schemas.openxmlformats.org/officeDocument/2006/relationships/slideLayout" Target="../slideLayouts/slideLayout2.xml"/><Relationship Id="rId16" Type="http://schemas.openxmlformats.org/officeDocument/2006/relationships/themeOverride" Target="../theme/themeOverride19.xml"/><Relationship Id="rId15" Type="http://schemas.openxmlformats.org/officeDocument/2006/relationships/tags" Target="../tags/tag472.xml"/><Relationship Id="rId14" Type="http://schemas.openxmlformats.org/officeDocument/2006/relationships/tags" Target="../tags/tag471.xml"/><Relationship Id="rId13" Type="http://schemas.openxmlformats.org/officeDocument/2006/relationships/image" Target="../media/image106.png"/><Relationship Id="rId12" Type="http://schemas.openxmlformats.org/officeDocument/2006/relationships/tags" Target="../tags/tag470.xml"/><Relationship Id="rId11" Type="http://schemas.openxmlformats.org/officeDocument/2006/relationships/image" Target="../media/image105.png"/><Relationship Id="rId10" Type="http://schemas.openxmlformats.org/officeDocument/2006/relationships/tags" Target="../tags/tag469.xml"/><Relationship Id="rId1" Type="http://schemas.openxmlformats.org/officeDocument/2006/relationships/tags" Target="../tags/tag46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15.xml"/><Relationship Id="rId6" Type="http://schemas.openxmlformats.org/officeDocument/2006/relationships/tags" Target="../tags/tag475.xml"/><Relationship Id="rId5" Type="http://schemas.openxmlformats.org/officeDocument/2006/relationships/image" Target="../media/image9.png"/><Relationship Id="rId4" Type="http://schemas.openxmlformats.org/officeDocument/2006/relationships/tags" Target="../tags/tag474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473.xml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483.xml"/><Relationship Id="rId7" Type="http://schemas.openxmlformats.org/officeDocument/2006/relationships/tags" Target="../tags/tag482.xml"/><Relationship Id="rId6" Type="http://schemas.openxmlformats.org/officeDocument/2006/relationships/tags" Target="../tags/tag481.xml"/><Relationship Id="rId5" Type="http://schemas.openxmlformats.org/officeDocument/2006/relationships/tags" Target="../tags/tag480.xml"/><Relationship Id="rId4" Type="http://schemas.openxmlformats.org/officeDocument/2006/relationships/tags" Target="../tags/tag479.xml"/><Relationship Id="rId30" Type="http://schemas.openxmlformats.org/officeDocument/2006/relationships/slideLayout" Target="../slideLayouts/slideLayout25.xml"/><Relationship Id="rId3" Type="http://schemas.openxmlformats.org/officeDocument/2006/relationships/tags" Target="../tags/tag478.xml"/><Relationship Id="rId29" Type="http://schemas.openxmlformats.org/officeDocument/2006/relationships/tags" Target="../tags/tag503.xml"/><Relationship Id="rId28" Type="http://schemas.openxmlformats.org/officeDocument/2006/relationships/tags" Target="../tags/tag502.xml"/><Relationship Id="rId27" Type="http://schemas.openxmlformats.org/officeDocument/2006/relationships/tags" Target="../tags/tag501.xml"/><Relationship Id="rId26" Type="http://schemas.openxmlformats.org/officeDocument/2006/relationships/tags" Target="../tags/tag500.xml"/><Relationship Id="rId25" Type="http://schemas.openxmlformats.org/officeDocument/2006/relationships/tags" Target="../tags/tag499.xml"/><Relationship Id="rId24" Type="http://schemas.openxmlformats.org/officeDocument/2006/relationships/tags" Target="../tags/tag498.xml"/><Relationship Id="rId23" Type="http://schemas.openxmlformats.org/officeDocument/2006/relationships/tags" Target="../tags/tag497.xml"/><Relationship Id="rId22" Type="http://schemas.openxmlformats.org/officeDocument/2006/relationships/tags" Target="../tags/tag496.xml"/><Relationship Id="rId21" Type="http://schemas.openxmlformats.org/officeDocument/2006/relationships/tags" Target="../tags/tag495.xml"/><Relationship Id="rId20" Type="http://schemas.openxmlformats.org/officeDocument/2006/relationships/tags" Target="../tags/tag494.xml"/><Relationship Id="rId2" Type="http://schemas.openxmlformats.org/officeDocument/2006/relationships/tags" Target="../tags/tag477.xml"/><Relationship Id="rId19" Type="http://schemas.openxmlformats.org/officeDocument/2006/relationships/tags" Target="../tags/tag493.xml"/><Relationship Id="rId18" Type="http://schemas.openxmlformats.org/officeDocument/2006/relationships/tags" Target="../tags/tag492.xml"/><Relationship Id="rId17" Type="http://schemas.openxmlformats.org/officeDocument/2006/relationships/tags" Target="../tags/tag491.xml"/><Relationship Id="rId16" Type="http://schemas.openxmlformats.org/officeDocument/2006/relationships/tags" Target="../tags/tag490.xml"/><Relationship Id="rId15" Type="http://schemas.openxmlformats.org/officeDocument/2006/relationships/tags" Target="../tags/tag489.xml"/><Relationship Id="rId14" Type="http://schemas.openxmlformats.org/officeDocument/2006/relationships/tags" Target="../tags/tag488.xml"/><Relationship Id="rId13" Type="http://schemas.openxmlformats.org/officeDocument/2006/relationships/tags" Target="../tags/tag487.xml"/><Relationship Id="rId12" Type="http://schemas.openxmlformats.org/officeDocument/2006/relationships/tags" Target="../tags/tag486.xml"/><Relationship Id="rId11" Type="http://schemas.openxmlformats.org/officeDocument/2006/relationships/tags" Target="../tags/tag485.xml"/><Relationship Id="rId10" Type="http://schemas.openxmlformats.org/officeDocument/2006/relationships/tags" Target="../tags/tag484.xml"/><Relationship Id="rId1" Type="http://schemas.openxmlformats.org/officeDocument/2006/relationships/tags" Target="../tags/tag476.xml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511.xml"/><Relationship Id="rId7" Type="http://schemas.openxmlformats.org/officeDocument/2006/relationships/tags" Target="../tags/tag510.xml"/><Relationship Id="rId6" Type="http://schemas.openxmlformats.org/officeDocument/2006/relationships/tags" Target="../tags/tag509.xml"/><Relationship Id="rId5" Type="http://schemas.openxmlformats.org/officeDocument/2006/relationships/tags" Target="../tags/tag508.xml"/><Relationship Id="rId4" Type="http://schemas.openxmlformats.org/officeDocument/2006/relationships/tags" Target="../tags/tag507.xml"/><Relationship Id="rId3" Type="http://schemas.openxmlformats.org/officeDocument/2006/relationships/tags" Target="../tags/tag506.xml"/><Relationship Id="rId2" Type="http://schemas.openxmlformats.org/officeDocument/2006/relationships/tags" Target="../tags/tag505.xml"/><Relationship Id="rId13" Type="http://schemas.openxmlformats.org/officeDocument/2006/relationships/slideLayout" Target="../slideLayouts/slideLayout25.xml"/><Relationship Id="rId12" Type="http://schemas.openxmlformats.org/officeDocument/2006/relationships/tags" Target="../tags/tag513.xml"/><Relationship Id="rId11" Type="http://schemas.openxmlformats.org/officeDocument/2006/relationships/image" Target="../media/image107.png"/><Relationship Id="rId10" Type="http://schemas.openxmlformats.org/officeDocument/2006/relationships/tags" Target="../tags/tag512.xml"/><Relationship Id="rId1" Type="http://schemas.openxmlformats.org/officeDocument/2006/relationships/tags" Target="../tags/tag504.xml"/></Relationships>
</file>

<file path=ppt/slides/_rels/slide46.xml.rels><?xml version="1.0" encoding="UTF-8" standalone="yes"?>
<Relationships xmlns="http://schemas.openxmlformats.org/package/2006/relationships"><Relationship Id="rId9" Type="http://schemas.openxmlformats.org/officeDocument/2006/relationships/tags" Target="../tags/tag521.xml"/><Relationship Id="rId8" Type="http://schemas.openxmlformats.org/officeDocument/2006/relationships/tags" Target="../tags/tag520.xml"/><Relationship Id="rId7" Type="http://schemas.openxmlformats.org/officeDocument/2006/relationships/tags" Target="../tags/tag519.xml"/><Relationship Id="rId6" Type="http://schemas.openxmlformats.org/officeDocument/2006/relationships/tags" Target="../tags/tag518.xml"/><Relationship Id="rId5" Type="http://schemas.openxmlformats.org/officeDocument/2006/relationships/tags" Target="../tags/tag517.xml"/><Relationship Id="rId4" Type="http://schemas.openxmlformats.org/officeDocument/2006/relationships/tags" Target="../tags/tag516.xml"/><Relationship Id="rId3" Type="http://schemas.openxmlformats.org/officeDocument/2006/relationships/tags" Target="../tags/tag515.xml"/><Relationship Id="rId2" Type="http://schemas.openxmlformats.org/officeDocument/2006/relationships/tags" Target="../tags/tag514.xml"/><Relationship Id="rId18" Type="http://schemas.openxmlformats.org/officeDocument/2006/relationships/slideLayout" Target="../slideLayouts/slideLayout2.xml"/><Relationship Id="rId17" Type="http://schemas.openxmlformats.org/officeDocument/2006/relationships/themeOverride" Target="../theme/themeOverride20.xml"/><Relationship Id="rId16" Type="http://schemas.openxmlformats.org/officeDocument/2006/relationships/tags" Target="../tags/tag527.xml"/><Relationship Id="rId15" Type="http://schemas.openxmlformats.org/officeDocument/2006/relationships/tags" Target="../tags/tag526.xml"/><Relationship Id="rId14" Type="http://schemas.openxmlformats.org/officeDocument/2006/relationships/tags" Target="../tags/tag525.xml"/><Relationship Id="rId13" Type="http://schemas.openxmlformats.org/officeDocument/2006/relationships/tags" Target="../tags/tag524.xml"/><Relationship Id="rId12" Type="http://schemas.openxmlformats.org/officeDocument/2006/relationships/tags" Target="../tags/tag523.xml"/><Relationship Id="rId11" Type="http://schemas.openxmlformats.org/officeDocument/2006/relationships/tags" Target="../tags/tag522.xml"/><Relationship Id="rId10" Type="http://schemas.openxmlformats.org/officeDocument/2006/relationships/image" Target="../media/image39.png"/><Relationship Id="rId1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535.xml"/><Relationship Id="rId7" Type="http://schemas.openxmlformats.org/officeDocument/2006/relationships/tags" Target="../tags/tag534.xml"/><Relationship Id="rId6" Type="http://schemas.openxmlformats.org/officeDocument/2006/relationships/tags" Target="../tags/tag533.xml"/><Relationship Id="rId5" Type="http://schemas.openxmlformats.org/officeDocument/2006/relationships/tags" Target="../tags/tag532.xml"/><Relationship Id="rId4" Type="http://schemas.openxmlformats.org/officeDocument/2006/relationships/tags" Target="../tags/tag531.xml"/><Relationship Id="rId3" Type="http://schemas.openxmlformats.org/officeDocument/2006/relationships/tags" Target="../tags/tag530.xml"/><Relationship Id="rId2" Type="http://schemas.openxmlformats.org/officeDocument/2006/relationships/tags" Target="../tags/tag529.xml"/><Relationship Id="rId12" Type="http://schemas.openxmlformats.org/officeDocument/2006/relationships/slideLayout" Target="../slideLayouts/slideLayout2.xml"/><Relationship Id="rId11" Type="http://schemas.openxmlformats.org/officeDocument/2006/relationships/themeOverride" Target="../theme/themeOverride21.xml"/><Relationship Id="rId10" Type="http://schemas.openxmlformats.org/officeDocument/2006/relationships/image" Target="../media/image109.png"/><Relationship Id="rId1" Type="http://schemas.openxmlformats.org/officeDocument/2006/relationships/tags" Target="../tags/tag528.xml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tags" Target="../tags/tag543.xml"/><Relationship Id="rId8" Type="http://schemas.openxmlformats.org/officeDocument/2006/relationships/tags" Target="../tags/tag542.xml"/><Relationship Id="rId7" Type="http://schemas.openxmlformats.org/officeDocument/2006/relationships/tags" Target="../tags/tag541.xml"/><Relationship Id="rId6" Type="http://schemas.openxmlformats.org/officeDocument/2006/relationships/tags" Target="../tags/tag540.xml"/><Relationship Id="rId5" Type="http://schemas.openxmlformats.org/officeDocument/2006/relationships/tags" Target="../tags/tag539.xml"/><Relationship Id="rId4" Type="http://schemas.openxmlformats.org/officeDocument/2006/relationships/tags" Target="../tags/tag538.xml"/><Relationship Id="rId3" Type="http://schemas.openxmlformats.org/officeDocument/2006/relationships/tags" Target="../tags/tag537.xml"/><Relationship Id="rId21" Type="http://schemas.openxmlformats.org/officeDocument/2006/relationships/slideLayout" Target="../slideLayouts/slideLayout2.xml"/><Relationship Id="rId20" Type="http://schemas.openxmlformats.org/officeDocument/2006/relationships/themeOverride" Target="../theme/themeOverride22.xml"/><Relationship Id="rId2" Type="http://schemas.openxmlformats.org/officeDocument/2006/relationships/tags" Target="../tags/tag536.xml"/><Relationship Id="rId19" Type="http://schemas.openxmlformats.org/officeDocument/2006/relationships/tags" Target="../tags/tag552.xml"/><Relationship Id="rId18" Type="http://schemas.openxmlformats.org/officeDocument/2006/relationships/tags" Target="../tags/tag551.xml"/><Relationship Id="rId17" Type="http://schemas.openxmlformats.org/officeDocument/2006/relationships/tags" Target="../tags/tag550.xml"/><Relationship Id="rId16" Type="http://schemas.openxmlformats.org/officeDocument/2006/relationships/tags" Target="../tags/tag549.xml"/><Relationship Id="rId15" Type="http://schemas.openxmlformats.org/officeDocument/2006/relationships/tags" Target="../tags/tag548.xml"/><Relationship Id="rId14" Type="http://schemas.openxmlformats.org/officeDocument/2006/relationships/tags" Target="../tags/tag547.xml"/><Relationship Id="rId13" Type="http://schemas.openxmlformats.org/officeDocument/2006/relationships/tags" Target="../tags/tag546.xml"/><Relationship Id="rId12" Type="http://schemas.openxmlformats.org/officeDocument/2006/relationships/tags" Target="../tags/tag545.xml"/><Relationship Id="rId11" Type="http://schemas.openxmlformats.org/officeDocument/2006/relationships/tags" Target="../tags/tag544.xml"/><Relationship Id="rId10" Type="http://schemas.openxmlformats.org/officeDocument/2006/relationships/image" Target="../media/image39.png"/><Relationship Id="rId1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560.xml"/><Relationship Id="rId7" Type="http://schemas.openxmlformats.org/officeDocument/2006/relationships/tags" Target="../tags/tag559.xml"/><Relationship Id="rId6" Type="http://schemas.openxmlformats.org/officeDocument/2006/relationships/tags" Target="../tags/tag558.xml"/><Relationship Id="rId5" Type="http://schemas.openxmlformats.org/officeDocument/2006/relationships/tags" Target="../tags/tag557.xml"/><Relationship Id="rId4" Type="http://schemas.openxmlformats.org/officeDocument/2006/relationships/tags" Target="../tags/tag556.xml"/><Relationship Id="rId3" Type="http://schemas.openxmlformats.org/officeDocument/2006/relationships/tags" Target="../tags/tag555.xml"/><Relationship Id="rId27" Type="http://schemas.openxmlformats.org/officeDocument/2006/relationships/slideLayout" Target="../slideLayouts/slideLayout2.xml"/><Relationship Id="rId26" Type="http://schemas.openxmlformats.org/officeDocument/2006/relationships/themeOverride" Target="../theme/themeOverride23.xml"/><Relationship Id="rId25" Type="http://schemas.openxmlformats.org/officeDocument/2006/relationships/tags" Target="../tags/tag573.xml"/><Relationship Id="rId24" Type="http://schemas.openxmlformats.org/officeDocument/2006/relationships/image" Target="../media/image113.png"/><Relationship Id="rId23" Type="http://schemas.openxmlformats.org/officeDocument/2006/relationships/tags" Target="../tags/tag572.xml"/><Relationship Id="rId22" Type="http://schemas.openxmlformats.org/officeDocument/2006/relationships/tags" Target="../tags/tag571.xml"/><Relationship Id="rId21" Type="http://schemas.openxmlformats.org/officeDocument/2006/relationships/tags" Target="../tags/tag570.xml"/><Relationship Id="rId20" Type="http://schemas.openxmlformats.org/officeDocument/2006/relationships/tags" Target="../tags/tag569.xml"/><Relationship Id="rId2" Type="http://schemas.openxmlformats.org/officeDocument/2006/relationships/tags" Target="../tags/tag554.xml"/><Relationship Id="rId19" Type="http://schemas.openxmlformats.org/officeDocument/2006/relationships/tags" Target="../tags/tag568.xml"/><Relationship Id="rId18" Type="http://schemas.openxmlformats.org/officeDocument/2006/relationships/tags" Target="../tags/tag567.xml"/><Relationship Id="rId17" Type="http://schemas.openxmlformats.org/officeDocument/2006/relationships/tags" Target="../tags/tag566.xml"/><Relationship Id="rId16" Type="http://schemas.openxmlformats.org/officeDocument/2006/relationships/tags" Target="../tags/tag565.xml"/><Relationship Id="rId15" Type="http://schemas.openxmlformats.org/officeDocument/2006/relationships/image" Target="../media/image112.png"/><Relationship Id="rId14" Type="http://schemas.openxmlformats.org/officeDocument/2006/relationships/tags" Target="../tags/tag564.xml"/><Relationship Id="rId13" Type="http://schemas.openxmlformats.org/officeDocument/2006/relationships/tags" Target="../tags/tag563.xml"/><Relationship Id="rId12" Type="http://schemas.openxmlformats.org/officeDocument/2006/relationships/tags" Target="../tags/tag562.xml"/><Relationship Id="rId11" Type="http://schemas.openxmlformats.org/officeDocument/2006/relationships/image" Target="../media/image111.png"/><Relationship Id="rId10" Type="http://schemas.openxmlformats.org/officeDocument/2006/relationships/tags" Target="../tags/tag561.xml"/><Relationship Id="rId1" Type="http://schemas.openxmlformats.org/officeDocument/2006/relationships/tags" Target="../tags/tag553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hemeOverride" Target="../theme/themeOverride1.xml"/><Relationship Id="rId4" Type="http://schemas.openxmlformats.org/officeDocument/2006/relationships/image" Target="../media/image12.jpeg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581.xml"/><Relationship Id="rId7" Type="http://schemas.openxmlformats.org/officeDocument/2006/relationships/tags" Target="../tags/tag580.xml"/><Relationship Id="rId6" Type="http://schemas.openxmlformats.org/officeDocument/2006/relationships/tags" Target="../tags/tag579.xml"/><Relationship Id="rId5" Type="http://schemas.openxmlformats.org/officeDocument/2006/relationships/tags" Target="../tags/tag578.xml"/><Relationship Id="rId4" Type="http://schemas.openxmlformats.org/officeDocument/2006/relationships/tags" Target="../tags/tag577.xml"/><Relationship Id="rId3" Type="http://schemas.openxmlformats.org/officeDocument/2006/relationships/tags" Target="../tags/tag576.xml"/><Relationship Id="rId2" Type="http://schemas.openxmlformats.org/officeDocument/2006/relationships/tags" Target="../tags/tag575.xml"/><Relationship Id="rId13" Type="http://schemas.openxmlformats.org/officeDocument/2006/relationships/slideLayout" Target="../slideLayouts/slideLayout2.xml"/><Relationship Id="rId12" Type="http://schemas.openxmlformats.org/officeDocument/2006/relationships/themeOverride" Target="../theme/themeOverride24.xml"/><Relationship Id="rId11" Type="http://schemas.openxmlformats.org/officeDocument/2006/relationships/image" Target="../media/image115.png"/><Relationship Id="rId10" Type="http://schemas.openxmlformats.org/officeDocument/2006/relationships/image" Target="../media/image114.png"/><Relationship Id="rId1" Type="http://schemas.openxmlformats.org/officeDocument/2006/relationships/tags" Target="../tags/tag574.xml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589.xml"/><Relationship Id="rId7" Type="http://schemas.openxmlformats.org/officeDocument/2006/relationships/tags" Target="../tags/tag588.xml"/><Relationship Id="rId6" Type="http://schemas.openxmlformats.org/officeDocument/2006/relationships/tags" Target="../tags/tag587.xml"/><Relationship Id="rId5" Type="http://schemas.openxmlformats.org/officeDocument/2006/relationships/tags" Target="../tags/tag586.xml"/><Relationship Id="rId4" Type="http://schemas.openxmlformats.org/officeDocument/2006/relationships/tags" Target="../tags/tag585.xml"/><Relationship Id="rId3" Type="http://schemas.openxmlformats.org/officeDocument/2006/relationships/tags" Target="../tags/tag584.xml"/><Relationship Id="rId21" Type="http://schemas.openxmlformats.org/officeDocument/2006/relationships/slideLayout" Target="../slideLayouts/slideLayout2.xml"/><Relationship Id="rId20" Type="http://schemas.openxmlformats.org/officeDocument/2006/relationships/themeOverride" Target="../theme/themeOverride25.xml"/><Relationship Id="rId2" Type="http://schemas.openxmlformats.org/officeDocument/2006/relationships/tags" Target="../tags/tag583.xml"/><Relationship Id="rId19" Type="http://schemas.openxmlformats.org/officeDocument/2006/relationships/tags" Target="../tags/tag597.xml"/><Relationship Id="rId18" Type="http://schemas.openxmlformats.org/officeDocument/2006/relationships/tags" Target="../tags/tag596.xml"/><Relationship Id="rId17" Type="http://schemas.openxmlformats.org/officeDocument/2006/relationships/tags" Target="../tags/tag595.xml"/><Relationship Id="rId16" Type="http://schemas.openxmlformats.org/officeDocument/2006/relationships/tags" Target="../tags/tag594.xml"/><Relationship Id="rId15" Type="http://schemas.openxmlformats.org/officeDocument/2006/relationships/tags" Target="../tags/tag593.xml"/><Relationship Id="rId14" Type="http://schemas.openxmlformats.org/officeDocument/2006/relationships/tags" Target="../tags/tag592.xml"/><Relationship Id="rId13" Type="http://schemas.openxmlformats.org/officeDocument/2006/relationships/image" Target="../media/image117.png"/><Relationship Id="rId12" Type="http://schemas.openxmlformats.org/officeDocument/2006/relationships/tags" Target="../tags/tag591.xml"/><Relationship Id="rId11" Type="http://schemas.openxmlformats.org/officeDocument/2006/relationships/image" Target="../media/image116.png"/><Relationship Id="rId10" Type="http://schemas.openxmlformats.org/officeDocument/2006/relationships/tags" Target="../tags/tag590.xml"/><Relationship Id="rId1" Type="http://schemas.openxmlformats.org/officeDocument/2006/relationships/tags" Target="../tags/tag582.xml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605.xml"/><Relationship Id="rId7" Type="http://schemas.openxmlformats.org/officeDocument/2006/relationships/tags" Target="../tags/tag604.xml"/><Relationship Id="rId6" Type="http://schemas.openxmlformats.org/officeDocument/2006/relationships/tags" Target="../tags/tag603.xml"/><Relationship Id="rId5" Type="http://schemas.openxmlformats.org/officeDocument/2006/relationships/tags" Target="../tags/tag602.xml"/><Relationship Id="rId4" Type="http://schemas.openxmlformats.org/officeDocument/2006/relationships/tags" Target="../tags/tag601.xml"/><Relationship Id="rId3" Type="http://schemas.openxmlformats.org/officeDocument/2006/relationships/tags" Target="../tags/tag600.xml"/><Relationship Id="rId2" Type="http://schemas.openxmlformats.org/officeDocument/2006/relationships/tags" Target="../tags/tag599.xml"/><Relationship Id="rId14" Type="http://schemas.openxmlformats.org/officeDocument/2006/relationships/slideLayout" Target="../slideLayouts/slideLayout2.xml"/><Relationship Id="rId13" Type="http://schemas.openxmlformats.org/officeDocument/2006/relationships/themeOverride" Target="../theme/themeOverride26.xml"/><Relationship Id="rId12" Type="http://schemas.openxmlformats.org/officeDocument/2006/relationships/image" Target="../media/image119.png"/><Relationship Id="rId11" Type="http://schemas.openxmlformats.org/officeDocument/2006/relationships/image" Target="../media/image118.png"/><Relationship Id="rId10" Type="http://schemas.openxmlformats.org/officeDocument/2006/relationships/tags" Target="../tags/tag606.xml"/><Relationship Id="rId1" Type="http://schemas.openxmlformats.org/officeDocument/2006/relationships/tags" Target="../tags/tag598.xml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614.xml"/><Relationship Id="rId7" Type="http://schemas.openxmlformats.org/officeDocument/2006/relationships/tags" Target="../tags/tag613.xml"/><Relationship Id="rId6" Type="http://schemas.openxmlformats.org/officeDocument/2006/relationships/tags" Target="../tags/tag612.xml"/><Relationship Id="rId5" Type="http://schemas.openxmlformats.org/officeDocument/2006/relationships/tags" Target="../tags/tag611.xml"/><Relationship Id="rId4" Type="http://schemas.openxmlformats.org/officeDocument/2006/relationships/tags" Target="../tags/tag610.xml"/><Relationship Id="rId3" Type="http://schemas.openxmlformats.org/officeDocument/2006/relationships/tags" Target="../tags/tag609.xml"/><Relationship Id="rId2" Type="http://schemas.openxmlformats.org/officeDocument/2006/relationships/tags" Target="../tags/tag608.xml"/><Relationship Id="rId14" Type="http://schemas.openxmlformats.org/officeDocument/2006/relationships/slideLayout" Target="../slideLayouts/slideLayout2.xml"/><Relationship Id="rId13" Type="http://schemas.openxmlformats.org/officeDocument/2006/relationships/themeOverride" Target="../theme/themeOverride27.xml"/><Relationship Id="rId12" Type="http://schemas.openxmlformats.org/officeDocument/2006/relationships/image" Target="../media/image122.png"/><Relationship Id="rId11" Type="http://schemas.openxmlformats.org/officeDocument/2006/relationships/image" Target="../media/image121.png"/><Relationship Id="rId10" Type="http://schemas.openxmlformats.org/officeDocument/2006/relationships/image" Target="../media/image120.png"/><Relationship Id="rId1" Type="http://schemas.openxmlformats.org/officeDocument/2006/relationships/tags" Target="../tags/tag607.xml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622.xml"/><Relationship Id="rId7" Type="http://schemas.openxmlformats.org/officeDocument/2006/relationships/tags" Target="../tags/tag621.xml"/><Relationship Id="rId6" Type="http://schemas.openxmlformats.org/officeDocument/2006/relationships/tags" Target="../tags/tag620.xml"/><Relationship Id="rId5" Type="http://schemas.openxmlformats.org/officeDocument/2006/relationships/tags" Target="../tags/tag619.xml"/><Relationship Id="rId4" Type="http://schemas.openxmlformats.org/officeDocument/2006/relationships/tags" Target="../tags/tag618.xml"/><Relationship Id="rId3" Type="http://schemas.openxmlformats.org/officeDocument/2006/relationships/tags" Target="../tags/tag617.xml"/><Relationship Id="rId2" Type="http://schemas.openxmlformats.org/officeDocument/2006/relationships/tags" Target="../tags/tag616.xml"/><Relationship Id="rId15" Type="http://schemas.openxmlformats.org/officeDocument/2006/relationships/slideLayout" Target="../slideLayouts/slideLayout2.xml"/><Relationship Id="rId14" Type="http://schemas.openxmlformats.org/officeDocument/2006/relationships/themeOverride" Target="../theme/themeOverride28.xml"/><Relationship Id="rId13" Type="http://schemas.openxmlformats.org/officeDocument/2006/relationships/image" Target="../media/image125.png"/><Relationship Id="rId12" Type="http://schemas.openxmlformats.org/officeDocument/2006/relationships/image" Target="../media/image124.png"/><Relationship Id="rId11" Type="http://schemas.openxmlformats.org/officeDocument/2006/relationships/image" Target="../media/image123.png"/><Relationship Id="rId10" Type="http://schemas.openxmlformats.org/officeDocument/2006/relationships/tags" Target="../tags/tag623.xml"/><Relationship Id="rId1" Type="http://schemas.openxmlformats.org/officeDocument/2006/relationships/tags" Target="../tags/tag615.xml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631.xml"/><Relationship Id="rId7" Type="http://schemas.openxmlformats.org/officeDocument/2006/relationships/tags" Target="../tags/tag630.xml"/><Relationship Id="rId6" Type="http://schemas.openxmlformats.org/officeDocument/2006/relationships/tags" Target="../tags/tag629.xml"/><Relationship Id="rId5" Type="http://schemas.openxmlformats.org/officeDocument/2006/relationships/tags" Target="../tags/tag628.xml"/><Relationship Id="rId4" Type="http://schemas.openxmlformats.org/officeDocument/2006/relationships/tags" Target="../tags/tag627.xml"/><Relationship Id="rId3" Type="http://schemas.openxmlformats.org/officeDocument/2006/relationships/tags" Target="../tags/tag626.xml"/><Relationship Id="rId2" Type="http://schemas.openxmlformats.org/officeDocument/2006/relationships/tags" Target="../tags/tag625.xml"/><Relationship Id="rId16" Type="http://schemas.openxmlformats.org/officeDocument/2006/relationships/slideLayout" Target="../slideLayouts/slideLayout2.xml"/><Relationship Id="rId15" Type="http://schemas.openxmlformats.org/officeDocument/2006/relationships/themeOverride" Target="../theme/themeOverride29.xml"/><Relationship Id="rId14" Type="http://schemas.openxmlformats.org/officeDocument/2006/relationships/tags" Target="../tags/tag635.xml"/><Relationship Id="rId13" Type="http://schemas.openxmlformats.org/officeDocument/2006/relationships/tags" Target="../tags/tag634.xml"/><Relationship Id="rId12" Type="http://schemas.openxmlformats.org/officeDocument/2006/relationships/tags" Target="../tags/tag633.xml"/><Relationship Id="rId11" Type="http://schemas.openxmlformats.org/officeDocument/2006/relationships/image" Target="../media/image126.png"/><Relationship Id="rId10" Type="http://schemas.openxmlformats.org/officeDocument/2006/relationships/tags" Target="../tags/tag632.xml"/><Relationship Id="rId1" Type="http://schemas.openxmlformats.org/officeDocument/2006/relationships/tags" Target="../tags/tag624.xml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643.xml"/><Relationship Id="rId7" Type="http://schemas.openxmlformats.org/officeDocument/2006/relationships/tags" Target="../tags/tag642.xml"/><Relationship Id="rId6" Type="http://schemas.openxmlformats.org/officeDocument/2006/relationships/tags" Target="../tags/tag641.xml"/><Relationship Id="rId5" Type="http://schemas.openxmlformats.org/officeDocument/2006/relationships/tags" Target="../tags/tag640.xml"/><Relationship Id="rId4" Type="http://schemas.openxmlformats.org/officeDocument/2006/relationships/tags" Target="../tags/tag639.xml"/><Relationship Id="rId3" Type="http://schemas.openxmlformats.org/officeDocument/2006/relationships/tags" Target="../tags/tag638.xml"/><Relationship Id="rId2" Type="http://schemas.openxmlformats.org/officeDocument/2006/relationships/tags" Target="../tags/tag637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128.png"/><Relationship Id="rId13" Type="http://schemas.openxmlformats.org/officeDocument/2006/relationships/tags" Target="../tags/tag646.xml"/><Relationship Id="rId12" Type="http://schemas.openxmlformats.org/officeDocument/2006/relationships/tags" Target="../tags/tag645.xml"/><Relationship Id="rId11" Type="http://schemas.openxmlformats.org/officeDocument/2006/relationships/image" Target="../media/image127.png"/><Relationship Id="rId10" Type="http://schemas.openxmlformats.org/officeDocument/2006/relationships/tags" Target="../tags/tag644.xml"/><Relationship Id="rId1" Type="http://schemas.openxmlformats.org/officeDocument/2006/relationships/tags" Target="../tags/tag636.xml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654.xml"/><Relationship Id="rId7" Type="http://schemas.openxmlformats.org/officeDocument/2006/relationships/tags" Target="../tags/tag653.xml"/><Relationship Id="rId6" Type="http://schemas.openxmlformats.org/officeDocument/2006/relationships/tags" Target="../tags/tag652.xml"/><Relationship Id="rId5" Type="http://schemas.openxmlformats.org/officeDocument/2006/relationships/tags" Target="../tags/tag651.xml"/><Relationship Id="rId4" Type="http://schemas.openxmlformats.org/officeDocument/2006/relationships/tags" Target="../tags/tag650.xml"/><Relationship Id="rId3" Type="http://schemas.openxmlformats.org/officeDocument/2006/relationships/tags" Target="../tags/tag649.xml"/><Relationship Id="rId2" Type="http://schemas.openxmlformats.org/officeDocument/2006/relationships/tags" Target="../tags/tag648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130.png"/><Relationship Id="rId13" Type="http://schemas.openxmlformats.org/officeDocument/2006/relationships/tags" Target="../tags/tag657.xml"/><Relationship Id="rId12" Type="http://schemas.openxmlformats.org/officeDocument/2006/relationships/image" Target="../media/image129.png"/><Relationship Id="rId11" Type="http://schemas.openxmlformats.org/officeDocument/2006/relationships/tags" Target="../tags/tag656.xml"/><Relationship Id="rId10" Type="http://schemas.openxmlformats.org/officeDocument/2006/relationships/tags" Target="../tags/tag655.xml"/><Relationship Id="rId1" Type="http://schemas.openxmlformats.org/officeDocument/2006/relationships/tags" Target="../tags/tag647.xml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tags" Target="../tags/tag665.xml"/><Relationship Id="rId7" Type="http://schemas.openxmlformats.org/officeDocument/2006/relationships/tags" Target="../tags/tag664.xml"/><Relationship Id="rId6" Type="http://schemas.openxmlformats.org/officeDocument/2006/relationships/tags" Target="../tags/tag663.xml"/><Relationship Id="rId56" Type="http://schemas.openxmlformats.org/officeDocument/2006/relationships/slideLayout" Target="../slideLayouts/slideLayout2.xml"/><Relationship Id="rId55" Type="http://schemas.openxmlformats.org/officeDocument/2006/relationships/themeOverride" Target="../theme/themeOverride30.xml"/><Relationship Id="rId54" Type="http://schemas.openxmlformats.org/officeDocument/2006/relationships/image" Target="../media/image137.png"/><Relationship Id="rId53" Type="http://schemas.openxmlformats.org/officeDocument/2006/relationships/tags" Target="../tags/tag701.xml"/><Relationship Id="rId52" Type="http://schemas.openxmlformats.org/officeDocument/2006/relationships/image" Target="../media/image136.png"/><Relationship Id="rId51" Type="http://schemas.openxmlformats.org/officeDocument/2006/relationships/tags" Target="../tags/tag700.xml"/><Relationship Id="rId50" Type="http://schemas.openxmlformats.org/officeDocument/2006/relationships/tags" Target="../tags/tag699.xml"/><Relationship Id="rId5" Type="http://schemas.openxmlformats.org/officeDocument/2006/relationships/tags" Target="../tags/tag662.xml"/><Relationship Id="rId49" Type="http://schemas.openxmlformats.org/officeDocument/2006/relationships/tags" Target="../tags/tag698.xml"/><Relationship Id="rId48" Type="http://schemas.openxmlformats.org/officeDocument/2006/relationships/image" Target="../media/image135.png"/><Relationship Id="rId47" Type="http://schemas.microsoft.com/office/2007/relationships/media" Target="../media/media2.mp4"/><Relationship Id="rId46" Type="http://schemas.openxmlformats.org/officeDocument/2006/relationships/video" Target="../media/media2.mp4"/><Relationship Id="rId45" Type="http://schemas.openxmlformats.org/officeDocument/2006/relationships/tags" Target="../tags/tag697.xml"/><Relationship Id="rId44" Type="http://schemas.openxmlformats.org/officeDocument/2006/relationships/image" Target="../media/image134.png"/><Relationship Id="rId43" Type="http://schemas.openxmlformats.org/officeDocument/2006/relationships/tags" Target="../tags/tag696.xml"/><Relationship Id="rId42" Type="http://schemas.openxmlformats.org/officeDocument/2006/relationships/tags" Target="../tags/tag695.xml"/><Relationship Id="rId41" Type="http://schemas.openxmlformats.org/officeDocument/2006/relationships/tags" Target="../tags/tag694.xml"/><Relationship Id="rId40" Type="http://schemas.openxmlformats.org/officeDocument/2006/relationships/tags" Target="../tags/tag693.xml"/><Relationship Id="rId4" Type="http://schemas.openxmlformats.org/officeDocument/2006/relationships/tags" Target="../tags/tag661.xml"/><Relationship Id="rId39" Type="http://schemas.openxmlformats.org/officeDocument/2006/relationships/tags" Target="../tags/tag692.xml"/><Relationship Id="rId38" Type="http://schemas.openxmlformats.org/officeDocument/2006/relationships/tags" Target="../tags/tag691.xml"/><Relationship Id="rId37" Type="http://schemas.openxmlformats.org/officeDocument/2006/relationships/tags" Target="../tags/tag690.xml"/><Relationship Id="rId36" Type="http://schemas.openxmlformats.org/officeDocument/2006/relationships/tags" Target="../tags/tag689.xml"/><Relationship Id="rId35" Type="http://schemas.openxmlformats.org/officeDocument/2006/relationships/tags" Target="../tags/tag688.xml"/><Relationship Id="rId34" Type="http://schemas.openxmlformats.org/officeDocument/2006/relationships/tags" Target="../tags/tag687.xml"/><Relationship Id="rId33" Type="http://schemas.openxmlformats.org/officeDocument/2006/relationships/tags" Target="../tags/tag686.xml"/><Relationship Id="rId32" Type="http://schemas.openxmlformats.org/officeDocument/2006/relationships/tags" Target="../tags/tag685.xml"/><Relationship Id="rId31" Type="http://schemas.openxmlformats.org/officeDocument/2006/relationships/tags" Target="../tags/tag684.xml"/><Relationship Id="rId30" Type="http://schemas.openxmlformats.org/officeDocument/2006/relationships/tags" Target="../tags/tag683.xml"/><Relationship Id="rId3" Type="http://schemas.openxmlformats.org/officeDocument/2006/relationships/tags" Target="../tags/tag660.xml"/><Relationship Id="rId29" Type="http://schemas.openxmlformats.org/officeDocument/2006/relationships/tags" Target="../tags/tag682.xml"/><Relationship Id="rId28" Type="http://schemas.openxmlformats.org/officeDocument/2006/relationships/tags" Target="../tags/tag681.xml"/><Relationship Id="rId27" Type="http://schemas.openxmlformats.org/officeDocument/2006/relationships/tags" Target="../tags/tag680.xml"/><Relationship Id="rId26" Type="http://schemas.openxmlformats.org/officeDocument/2006/relationships/tags" Target="../tags/tag679.xml"/><Relationship Id="rId25" Type="http://schemas.openxmlformats.org/officeDocument/2006/relationships/tags" Target="../tags/tag678.xml"/><Relationship Id="rId24" Type="http://schemas.openxmlformats.org/officeDocument/2006/relationships/tags" Target="../tags/tag677.xml"/><Relationship Id="rId23" Type="http://schemas.openxmlformats.org/officeDocument/2006/relationships/tags" Target="../tags/tag676.xml"/><Relationship Id="rId22" Type="http://schemas.openxmlformats.org/officeDocument/2006/relationships/tags" Target="../tags/tag675.xml"/><Relationship Id="rId21" Type="http://schemas.openxmlformats.org/officeDocument/2006/relationships/tags" Target="../tags/tag674.xml"/><Relationship Id="rId20" Type="http://schemas.openxmlformats.org/officeDocument/2006/relationships/tags" Target="../tags/tag673.xml"/><Relationship Id="rId2" Type="http://schemas.openxmlformats.org/officeDocument/2006/relationships/tags" Target="../tags/tag659.xml"/><Relationship Id="rId19" Type="http://schemas.openxmlformats.org/officeDocument/2006/relationships/tags" Target="../tags/tag672.xml"/><Relationship Id="rId18" Type="http://schemas.openxmlformats.org/officeDocument/2006/relationships/image" Target="../media/image133.jpeg"/><Relationship Id="rId17" Type="http://schemas.openxmlformats.org/officeDocument/2006/relationships/image" Target="../media/image132.png"/><Relationship Id="rId16" Type="http://schemas.openxmlformats.org/officeDocument/2006/relationships/tags" Target="../tags/tag671.xml"/><Relationship Id="rId15" Type="http://schemas.openxmlformats.org/officeDocument/2006/relationships/tags" Target="../tags/tag670.xml"/><Relationship Id="rId14" Type="http://schemas.openxmlformats.org/officeDocument/2006/relationships/tags" Target="../tags/tag669.xml"/><Relationship Id="rId13" Type="http://schemas.openxmlformats.org/officeDocument/2006/relationships/image" Target="../media/image131.png"/><Relationship Id="rId12" Type="http://schemas.openxmlformats.org/officeDocument/2006/relationships/tags" Target="../tags/tag668.xml"/><Relationship Id="rId11" Type="http://schemas.openxmlformats.org/officeDocument/2006/relationships/tags" Target="../tags/tag667.xml"/><Relationship Id="rId10" Type="http://schemas.openxmlformats.org/officeDocument/2006/relationships/tags" Target="../tags/tag666.xml"/><Relationship Id="rId1" Type="http://schemas.openxmlformats.org/officeDocument/2006/relationships/tags" Target="../tags/tag658.xml"/></Relationships>
</file>

<file path=ppt/slides/_rels/slide59.xml.rels><?xml version="1.0" encoding="UTF-8" standalone="yes"?>
<Relationships xmlns="http://schemas.openxmlformats.org/package/2006/relationships"><Relationship Id="rId99" Type="http://schemas.openxmlformats.org/officeDocument/2006/relationships/slideLayout" Target="../slideLayouts/slideLayout10.xml"/><Relationship Id="rId98" Type="http://schemas.openxmlformats.org/officeDocument/2006/relationships/tags" Target="../tags/tag781.xml"/><Relationship Id="rId97" Type="http://schemas.openxmlformats.org/officeDocument/2006/relationships/tags" Target="../tags/tag780.xml"/><Relationship Id="rId96" Type="http://schemas.openxmlformats.org/officeDocument/2006/relationships/tags" Target="../tags/tag779.xml"/><Relationship Id="rId95" Type="http://schemas.openxmlformats.org/officeDocument/2006/relationships/tags" Target="../tags/tag778.xml"/><Relationship Id="rId94" Type="http://schemas.openxmlformats.org/officeDocument/2006/relationships/tags" Target="../tags/tag777.xml"/><Relationship Id="rId93" Type="http://schemas.openxmlformats.org/officeDocument/2006/relationships/tags" Target="../tags/tag776.xml"/><Relationship Id="rId92" Type="http://schemas.openxmlformats.org/officeDocument/2006/relationships/tags" Target="../tags/tag775.xml"/><Relationship Id="rId91" Type="http://schemas.openxmlformats.org/officeDocument/2006/relationships/tags" Target="../tags/tag774.xml"/><Relationship Id="rId90" Type="http://schemas.openxmlformats.org/officeDocument/2006/relationships/tags" Target="../tags/tag773.xml"/><Relationship Id="rId9" Type="http://schemas.openxmlformats.org/officeDocument/2006/relationships/tags" Target="../tags/tag710.xml"/><Relationship Id="rId89" Type="http://schemas.openxmlformats.org/officeDocument/2006/relationships/tags" Target="../tags/tag772.xml"/><Relationship Id="rId88" Type="http://schemas.openxmlformats.org/officeDocument/2006/relationships/tags" Target="../tags/tag771.xml"/><Relationship Id="rId87" Type="http://schemas.openxmlformats.org/officeDocument/2006/relationships/tags" Target="../tags/tag770.xml"/><Relationship Id="rId86" Type="http://schemas.openxmlformats.org/officeDocument/2006/relationships/tags" Target="../tags/tag769.xml"/><Relationship Id="rId85" Type="http://schemas.openxmlformats.org/officeDocument/2006/relationships/tags" Target="../tags/tag768.xml"/><Relationship Id="rId84" Type="http://schemas.openxmlformats.org/officeDocument/2006/relationships/tags" Target="../tags/tag767.xml"/><Relationship Id="rId83" Type="http://schemas.openxmlformats.org/officeDocument/2006/relationships/tags" Target="../tags/tag766.xml"/><Relationship Id="rId82" Type="http://schemas.openxmlformats.org/officeDocument/2006/relationships/tags" Target="../tags/tag765.xml"/><Relationship Id="rId81" Type="http://schemas.openxmlformats.org/officeDocument/2006/relationships/image" Target="../media/image155.png"/><Relationship Id="rId80" Type="http://schemas.openxmlformats.org/officeDocument/2006/relationships/tags" Target="../tags/tag764.xml"/><Relationship Id="rId8" Type="http://schemas.openxmlformats.org/officeDocument/2006/relationships/tags" Target="../tags/tag709.xml"/><Relationship Id="rId79" Type="http://schemas.openxmlformats.org/officeDocument/2006/relationships/tags" Target="../tags/tag763.xml"/><Relationship Id="rId78" Type="http://schemas.openxmlformats.org/officeDocument/2006/relationships/image" Target="../media/image154.png"/><Relationship Id="rId77" Type="http://schemas.openxmlformats.org/officeDocument/2006/relationships/tags" Target="../tags/tag762.xml"/><Relationship Id="rId76" Type="http://schemas.openxmlformats.org/officeDocument/2006/relationships/tags" Target="../tags/tag761.xml"/><Relationship Id="rId75" Type="http://schemas.openxmlformats.org/officeDocument/2006/relationships/image" Target="../media/image153.png"/><Relationship Id="rId74" Type="http://schemas.openxmlformats.org/officeDocument/2006/relationships/tags" Target="../tags/tag760.xml"/><Relationship Id="rId73" Type="http://schemas.openxmlformats.org/officeDocument/2006/relationships/tags" Target="../tags/tag759.xml"/><Relationship Id="rId72" Type="http://schemas.openxmlformats.org/officeDocument/2006/relationships/image" Target="../media/image152.png"/><Relationship Id="rId71" Type="http://schemas.openxmlformats.org/officeDocument/2006/relationships/tags" Target="../tags/tag758.xml"/><Relationship Id="rId70" Type="http://schemas.openxmlformats.org/officeDocument/2006/relationships/tags" Target="../tags/tag757.xml"/><Relationship Id="rId7" Type="http://schemas.openxmlformats.org/officeDocument/2006/relationships/tags" Target="../tags/tag708.xml"/><Relationship Id="rId69" Type="http://schemas.openxmlformats.org/officeDocument/2006/relationships/tags" Target="../tags/tag756.xml"/><Relationship Id="rId68" Type="http://schemas.openxmlformats.org/officeDocument/2006/relationships/tags" Target="../tags/tag755.xml"/><Relationship Id="rId67" Type="http://schemas.openxmlformats.org/officeDocument/2006/relationships/image" Target="../media/image151.png"/><Relationship Id="rId66" Type="http://schemas.openxmlformats.org/officeDocument/2006/relationships/tags" Target="../tags/tag754.xml"/><Relationship Id="rId65" Type="http://schemas.openxmlformats.org/officeDocument/2006/relationships/image" Target="../media/image150.png"/><Relationship Id="rId64" Type="http://schemas.openxmlformats.org/officeDocument/2006/relationships/tags" Target="../tags/tag753.xml"/><Relationship Id="rId63" Type="http://schemas.openxmlformats.org/officeDocument/2006/relationships/tags" Target="../tags/tag752.xml"/><Relationship Id="rId62" Type="http://schemas.openxmlformats.org/officeDocument/2006/relationships/tags" Target="../tags/tag751.xml"/><Relationship Id="rId61" Type="http://schemas.openxmlformats.org/officeDocument/2006/relationships/tags" Target="../tags/tag750.xml"/><Relationship Id="rId60" Type="http://schemas.openxmlformats.org/officeDocument/2006/relationships/tags" Target="../tags/tag749.xml"/><Relationship Id="rId6" Type="http://schemas.openxmlformats.org/officeDocument/2006/relationships/tags" Target="../tags/tag707.xml"/><Relationship Id="rId59" Type="http://schemas.openxmlformats.org/officeDocument/2006/relationships/image" Target="../media/image149.png"/><Relationship Id="rId58" Type="http://schemas.openxmlformats.org/officeDocument/2006/relationships/tags" Target="../tags/tag748.xml"/><Relationship Id="rId57" Type="http://schemas.openxmlformats.org/officeDocument/2006/relationships/image" Target="../media/image148.png"/><Relationship Id="rId56" Type="http://schemas.openxmlformats.org/officeDocument/2006/relationships/tags" Target="../tags/tag747.xml"/><Relationship Id="rId55" Type="http://schemas.openxmlformats.org/officeDocument/2006/relationships/tags" Target="../tags/tag746.xml"/><Relationship Id="rId54" Type="http://schemas.openxmlformats.org/officeDocument/2006/relationships/image" Target="../media/image147.png"/><Relationship Id="rId53" Type="http://schemas.openxmlformats.org/officeDocument/2006/relationships/tags" Target="../tags/tag745.xml"/><Relationship Id="rId52" Type="http://schemas.openxmlformats.org/officeDocument/2006/relationships/tags" Target="../tags/tag744.xml"/><Relationship Id="rId51" Type="http://schemas.openxmlformats.org/officeDocument/2006/relationships/image" Target="../media/image146.png"/><Relationship Id="rId50" Type="http://schemas.openxmlformats.org/officeDocument/2006/relationships/tags" Target="../tags/tag743.xml"/><Relationship Id="rId5" Type="http://schemas.openxmlformats.org/officeDocument/2006/relationships/tags" Target="../tags/tag706.xml"/><Relationship Id="rId49" Type="http://schemas.openxmlformats.org/officeDocument/2006/relationships/tags" Target="../tags/tag742.xml"/><Relationship Id="rId48" Type="http://schemas.openxmlformats.org/officeDocument/2006/relationships/image" Target="../media/image145.png"/><Relationship Id="rId47" Type="http://schemas.openxmlformats.org/officeDocument/2006/relationships/tags" Target="../tags/tag741.xml"/><Relationship Id="rId46" Type="http://schemas.openxmlformats.org/officeDocument/2006/relationships/tags" Target="../tags/tag740.xml"/><Relationship Id="rId45" Type="http://schemas.openxmlformats.org/officeDocument/2006/relationships/tags" Target="../tags/tag739.xml"/><Relationship Id="rId44" Type="http://schemas.openxmlformats.org/officeDocument/2006/relationships/image" Target="../media/image144.png"/><Relationship Id="rId43" Type="http://schemas.openxmlformats.org/officeDocument/2006/relationships/tags" Target="../tags/tag738.xml"/><Relationship Id="rId42" Type="http://schemas.openxmlformats.org/officeDocument/2006/relationships/image" Target="../media/image143.png"/><Relationship Id="rId41" Type="http://schemas.openxmlformats.org/officeDocument/2006/relationships/tags" Target="../tags/tag737.xml"/><Relationship Id="rId40" Type="http://schemas.openxmlformats.org/officeDocument/2006/relationships/tags" Target="../tags/tag736.xml"/><Relationship Id="rId4" Type="http://schemas.openxmlformats.org/officeDocument/2006/relationships/tags" Target="../tags/tag705.xml"/><Relationship Id="rId39" Type="http://schemas.openxmlformats.org/officeDocument/2006/relationships/image" Target="../media/image142.png"/><Relationship Id="rId38" Type="http://schemas.openxmlformats.org/officeDocument/2006/relationships/tags" Target="../tags/tag735.xml"/><Relationship Id="rId37" Type="http://schemas.openxmlformats.org/officeDocument/2006/relationships/image" Target="../media/image141.png"/><Relationship Id="rId36" Type="http://schemas.openxmlformats.org/officeDocument/2006/relationships/tags" Target="../tags/tag734.xml"/><Relationship Id="rId35" Type="http://schemas.openxmlformats.org/officeDocument/2006/relationships/image" Target="../media/image140.png"/><Relationship Id="rId34" Type="http://schemas.openxmlformats.org/officeDocument/2006/relationships/tags" Target="../tags/tag733.xml"/><Relationship Id="rId33" Type="http://schemas.openxmlformats.org/officeDocument/2006/relationships/image" Target="../media/image139.png"/><Relationship Id="rId32" Type="http://schemas.openxmlformats.org/officeDocument/2006/relationships/tags" Target="../tags/tag732.xml"/><Relationship Id="rId31" Type="http://schemas.openxmlformats.org/officeDocument/2006/relationships/tags" Target="../tags/tag731.xml"/><Relationship Id="rId30" Type="http://schemas.openxmlformats.org/officeDocument/2006/relationships/tags" Target="../tags/tag730.xml"/><Relationship Id="rId3" Type="http://schemas.openxmlformats.org/officeDocument/2006/relationships/tags" Target="../tags/tag704.xml"/><Relationship Id="rId29" Type="http://schemas.openxmlformats.org/officeDocument/2006/relationships/tags" Target="../tags/tag729.xml"/><Relationship Id="rId28" Type="http://schemas.openxmlformats.org/officeDocument/2006/relationships/tags" Target="../tags/tag728.xml"/><Relationship Id="rId27" Type="http://schemas.openxmlformats.org/officeDocument/2006/relationships/tags" Target="../tags/tag727.xml"/><Relationship Id="rId26" Type="http://schemas.openxmlformats.org/officeDocument/2006/relationships/image" Target="../media/image138.png"/><Relationship Id="rId25" Type="http://schemas.openxmlformats.org/officeDocument/2006/relationships/tags" Target="../tags/tag726.xml"/><Relationship Id="rId24" Type="http://schemas.openxmlformats.org/officeDocument/2006/relationships/tags" Target="../tags/tag725.xml"/><Relationship Id="rId23" Type="http://schemas.openxmlformats.org/officeDocument/2006/relationships/tags" Target="../tags/tag724.xml"/><Relationship Id="rId22" Type="http://schemas.openxmlformats.org/officeDocument/2006/relationships/tags" Target="../tags/tag723.xml"/><Relationship Id="rId21" Type="http://schemas.openxmlformats.org/officeDocument/2006/relationships/tags" Target="../tags/tag722.xml"/><Relationship Id="rId20" Type="http://schemas.openxmlformats.org/officeDocument/2006/relationships/tags" Target="../tags/tag721.xml"/><Relationship Id="rId2" Type="http://schemas.openxmlformats.org/officeDocument/2006/relationships/tags" Target="../tags/tag703.xml"/><Relationship Id="rId19" Type="http://schemas.openxmlformats.org/officeDocument/2006/relationships/tags" Target="../tags/tag720.xml"/><Relationship Id="rId18" Type="http://schemas.openxmlformats.org/officeDocument/2006/relationships/tags" Target="../tags/tag719.xml"/><Relationship Id="rId17" Type="http://schemas.openxmlformats.org/officeDocument/2006/relationships/tags" Target="../tags/tag718.xml"/><Relationship Id="rId16" Type="http://schemas.openxmlformats.org/officeDocument/2006/relationships/tags" Target="../tags/tag717.xml"/><Relationship Id="rId15" Type="http://schemas.openxmlformats.org/officeDocument/2006/relationships/tags" Target="../tags/tag716.xml"/><Relationship Id="rId14" Type="http://schemas.openxmlformats.org/officeDocument/2006/relationships/tags" Target="../tags/tag715.xml"/><Relationship Id="rId13" Type="http://schemas.openxmlformats.org/officeDocument/2006/relationships/tags" Target="../tags/tag714.xml"/><Relationship Id="rId12" Type="http://schemas.openxmlformats.org/officeDocument/2006/relationships/tags" Target="../tags/tag713.xml"/><Relationship Id="rId11" Type="http://schemas.openxmlformats.org/officeDocument/2006/relationships/tags" Target="../tags/tag712.xml"/><Relationship Id="rId10" Type="http://schemas.openxmlformats.org/officeDocument/2006/relationships/tags" Target="../tags/tag711.xml"/><Relationship Id="rId1" Type="http://schemas.openxmlformats.org/officeDocument/2006/relationships/tags" Target="../tags/tag702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tags" Target="../tags/tag790.xml"/><Relationship Id="rId8" Type="http://schemas.openxmlformats.org/officeDocument/2006/relationships/tags" Target="../tags/tag789.xml"/><Relationship Id="rId7" Type="http://schemas.openxmlformats.org/officeDocument/2006/relationships/tags" Target="../tags/tag788.xml"/><Relationship Id="rId6" Type="http://schemas.openxmlformats.org/officeDocument/2006/relationships/tags" Target="../tags/tag787.xml"/><Relationship Id="rId5" Type="http://schemas.openxmlformats.org/officeDocument/2006/relationships/tags" Target="../tags/tag786.xml"/><Relationship Id="rId4" Type="http://schemas.openxmlformats.org/officeDocument/2006/relationships/tags" Target="../tags/tag785.xml"/><Relationship Id="rId3" Type="http://schemas.openxmlformats.org/officeDocument/2006/relationships/tags" Target="../tags/tag784.xml"/><Relationship Id="rId22" Type="http://schemas.openxmlformats.org/officeDocument/2006/relationships/slideLayout" Target="../slideLayouts/slideLayout10.xml"/><Relationship Id="rId21" Type="http://schemas.openxmlformats.org/officeDocument/2006/relationships/tags" Target="../tags/tag801.xml"/><Relationship Id="rId20" Type="http://schemas.openxmlformats.org/officeDocument/2006/relationships/tags" Target="../tags/tag800.xml"/><Relationship Id="rId2" Type="http://schemas.openxmlformats.org/officeDocument/2006/relationships/tags" Target="../tags/tag783.xml"/><Relationship Id="rId19" Type="http://schemas.openxmlformats.org/officeDocument/2006/relationships/tags" Target="../tags/tag799.xml"/><Relationship Id="rId18" Type="http://schemas.openxmlformats.org/officeDocument/2006/relationships/tags" Target="../tags/tag798.xml"/><Relationship Id="rId17" Type="http://schemas.openxmlformats.org/officeDocument/2006/relationships/tags" Target="../tags/tag797.xml"/><Relationship Id="rId16" Type="http://schemas.openxmlformats.org/officeDocument/2006/relationships/tags" Target="../tags/tag796.xml"/><Relationship Id="rId15" Type="http://schemas.openxmlformats.org/officeDocument/2006/relationships/tags" Target="../tags/tag795.xml"/><Relationship Id="rId14" Type="http://schemas.openxmlformats.org/officeDocument/2006/relationships/tags" Target="../tags/tag794.xml"/><Relationship Id="rId13" Type="http://schemas.openxmlformats.org/officeDocument/2006/relationships/tags" Target="../tags/tag793.xml"/><Relationship Id="rId12" Type="http://schemas.openxmlformats.org/officeDocument/2006/relationships/tags" Target="../tags/tag792.xml"/><Relationship Id="rId11" Type="http://schemas.openxmlformats.org/officeDocument/2006/relationships/image" Target="../media/image156.png"/><Relationship Id="rId10" Type="http://schemas.openxmlformats.org/officeDocument/2006/relationships/tags" Target="../tags/tag791.xml"/><Relationship Id="rId1" Type="http://schemas.openxmlformats.org/officeDocument/2006/relationships/tags" Target="../tags/tag78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57.png"/><Relationship Id="rId1" Type="http://schemas.openxmlformats.org/officeDocument/2006/relationships/tags" Target="../tags/tag802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8.xml"/><Relationship Id="rId5" Type="http://schemas.openxmlformats.org/officeDocument/2006/relationships/image" Target="../media/image15.png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73.xml"/><Relationship Id="rId14" Type="http://schemas.openxmlformats.org/officeDocument/2006/relationships/tags" Target="../tags/tag72.xml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tags" Target="../tags/tag59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hemeOverride" Target="../theme/themeOverride2.xml"/><Relationship Id="rId5" Type="http://schemas.openxmlformats.org/officeDocument/2006/relationships/image" Target="../media/image16.png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7"/>
          <p:cNvSpPr>
            <a:spLocks noChangeArrowheads="1"/>
          </p:cNvSpPr>
          <p:nvPr/>
        </p:nvSpPr>
        <p:spPr bwMode="auto">
          <a:xfrm>
            <a:off x="0" y="1350624"/>
            <a:ext cx="12192000" cy="478001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lIns="90170" tIns="46990" rIns="90170" bIns="469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6" name="文本框 23"/>
          <p:cNvSpPr>
            <a:spLocks noChangeArrowheads="1"/>
          </p:cNvSpPr>
          <p:nvPr/>
        </p:nvSpPr>
        <p:spPr bwMode="auto">
          <a:xfrm>
            <a:off x="528638" y="4221639"/>
            <a:ext cx="5440362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主讲人：</a:t>
            </a: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刘晶鑫</a:t>
            </a: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2024</a:t>
            </a: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年</a:t>
            </a:r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</a:t>
            </a: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月</a:t>
            </a:r>
            <a:r>
              <a:rPr lang="en-US" altLang="zh-CN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15</a:t>
            </a: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日</a:t>
            </a:r>
            <a:endParaRPr lang="zh-CN" altLang="en-US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直接连接符 25"/>
          <p:cNvSpPr>
            <a:spLocks noChangeShapeType="1"/>
          </p:cNvSpPr>
          <p:nvPr/>
        </p:nvSpPr>
        <p:spPr bwMode="auto">
          <a:xfrm>
            <a:off x="528955" y="3840480"/>
            <a:ext cx="6529070" cy="635"/>
          </a:xfrm>
          <a:prstGeom prst="line">
            <a:avLst/>
          </a:prstGeom>
          <a:noFill/>
          <a:ln w="6350">
            <a:solidFill>
              <a:schemeClr val="bg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8" name="Group 6"/>
          <p:cNvGrpSpPr/>
          <p:nvPr/>
        </p:nvGrpSpPr>
        <p:grpSpPr bwMode="auto">
          <a:xfrm>
            <a:off x="7762875" y="1027332"/>
            <a:ext cx="4351852" cy="3195079"/>
            <a:chOff x="0" y="-2"/>
            <a:chExt cx="8461" cy="6210"/>
          </a:xfrm>
        </p:grpSpPr>
        <p:sp>
          <p:nvSpPr>
            <p:cNvPr id="19" name="五边形 9"/>
            <p:cNvSpPr>
              <a:spLocks noChangeArrowheads="1"/>
            </p:cNvSpPr>
            <p:nvPr/>
          </p:nvSpPr>
          <p:spPr bwMode="auto">
            <a:xfrm rot="5400000">
              <a:off x="-1970" y="1970"/>
              <a:ext cx="6208" cy="2268"/>
            </a:xfrm>
            <a:prstGeom prst="homePlate">
              <a:avLst>
                <a:gd name="adj" fmla="val 68430"/>
              </a:avLst>
            </a:prstGeom>
            <a:solidFill>
              <a:srgbClr val="1E5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0" name="直角三角形 10"/>
            <p:cNvSpPr>
              <a:spLocks noChangeArrowheads="1"/>
            </p:cNvSpPr>
            <p:nvPr/>
          </p:nvSpPr>
          <p:spPr bwMode="auto">
            <a:xfrm>
              <a:off x="2263" y="3"/>
              <a:ext cx="552" cy="633"/>
            </a:xfrm>
            <a:prstGeom prst="rtTriangle">
              <a:avLst/>
            </a:pr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1" name="五边形 12"/>
            <p:cNvSpPr>
              <a:spLocks noChangeArrowheads="1"/>
            </p:cNvSpPr>
            <p:nvPr/>
          </p:nvSpPr>
          <p:spPr bwMode="auto">
            <a:xfrm rot="5400000">
              <a:off x="853" y="1970"/>
              <a:ext cx="6208" cy="2268"/>
            </a:xfrm>
            <a:prstGeom prst="homePlate">
              <a:avLst>
                <a:gd name="adj" fmla="val 68430"/>
              </a:avLst>
            </a:prstGeom>
            <a:solidFill>
              <a:srgbClr val="A272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2" name="直角三角形 13"/>
            <p:cNvSpPr>
              <a:spLocks noChangeArrowheads="1"/>
            </p:cNvSpPr>
            <p:nvPr/>
          </p:nvSpPr>
          <p:spPr bwMode="auto">
            <a:xfrm>
              <a:off x="5085" y="3"/>
              <a:ext cx="551" cy="633"/>
            </a:xfrm>
            <a:prstGeom prst="rtTriangle">
              <a:avLst/>
            </a:pr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3" name="五边形 15"/>
            <p:cNvSpPr>
              <a:spLocks noChangeArrowheads="1"/>
            </p:cNvSpPr>
            <p:nvPr/>
          </p:nvSpPr>
          <p:spPr bwMode="auto">
            <a:xfrm rot="5400000">
              <a:off x="3676" y="1967"/>
              <a:ext cx="6208" cy="2271"/>
            </a:xfrm>
            <a:prstGeom prst="homePlate">
              <a:avLst>
                <a:gd name="adj" fmla="val 68340"/>
              </a:avLst>
            </a:prstGeom>
            <a:solidFill>
              <a:srgbClr val="A4B6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4" name="直角三角形 16"/>
            <p:cNvSpPr>
              <a:spLocks noChangeArrowheads="1"/>
            </p:cNvSpPr>
            <p:nvPr/>
          </p:nvSpPr>
          <p:spPr bwMode="auto">
            <a:xfrm>
              <a:off x="7910" y="3"/>
              <a:ext cx="551" cy="633"/>
            </a:xfrm>
            <a:prstGeom prst="rtTriangle">
              <a:avLst/>
            </a:pr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框 2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8955" y="2203450"/>
            <a:ext cx="6947535" cy="171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4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sz="4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新知网·新服务·新体验”</a:t>
            </a:r>
            <a:endParaRPr sz="4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sz="4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高端巡回讲座</a:t>
            </a:r>
            <a:endParaRPr sz="44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736497" y="366139"/>
            <a:ext cx="77076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如何用知网去鸟瞰“人工智能”？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研究现状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1551305" y="115951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122545" y="6313170"/>
            <a:ext cx="347662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这是研究内容的静态展示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2439353" y="1120775"/>
            <a:ext cx="4593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What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研究内容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2630" y="1559560"/>
            <a:ext cx="2850515" cy="46031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rcRect b="1269"/>
          <a:stretch>
            <a:fillRect/>
          </a:stretch>
        </p:blipFill>
        <p:spPr>
          <a:xfrm>
            <a:off x="7392035" y="1559560"/>
            <a:ext cx="2850515" cy="45929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7720" y="1588770"/>
            <a:ext cx="6673850" cy="33489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736497" y="366139"/>
            <a:ext cx="84188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如何用知网去鸟瞰“人工智能”？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研究发展变化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1551305" y="115951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345373" y="5383530"/>
            <a:ext cx="33540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如果我们将其研究主题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在时间轴上展开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直角上箭头 10"/>
          <p:cNvSpPr/>
          <p:nvPr/>
        </p:nvSpPr>
        <p:spPr>
          <a:xfrm rot="5400000">
            <a:off x="3953193" y="6040120"/>
            <a:ext cx="511810" cy="488950"/>
          </a:xfrm>
          <a:prstGeom prst="bent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8415655" y="2186305"/>
            <a:ext cx="33540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从发文量看“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人工智能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研究的发展趋势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2439353" y="1120775"/>
            <a:ext cx="4593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Wh</a:t>
            </a:r>
            <a:r>
              <a:rPr lang="en-US">
                <a:latin typeface="微软雅黑" panose="020B0503020204020204" pitchFamily="34" charset="-122"/>
                <a:ea typeface="微软雅黑" panose="020B0503020204020204" pitchFamily="34" charset="-122"/>
              </a:rPr>
              <a:t>en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研究主题随时间的变化</a:t>
            </a:r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026410" y="2831465"/>
            <a:ext cx="219075" cy="24892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8320" y="2994660"/>
            <a:ext cx="6090285" cy="352552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 16"/>
          <p:cNvSpPr/>
          <p:nvPr/>
        </p:nvSpPr>
        <p:spPr>
          <a:xfrm>
            <a:off x="8286750" y="6160135"/>
            <a:ext cx="1814830" cy="33718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8" grpId="1"/>
      <p:bldP spid="11" grpId="1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736497" y="366139"/>
            <a:ext cx="77076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如何用知网去鸟瞰“人工智能”？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研究现状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1551305" y="115951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149793" y="4467860"/>
            <a:ext cx="1812925" cy="2030095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4008120" y="5869305"/>
            <a:ext cx="4749800" cy="514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人工智能概念、定理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早期人工智能：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制造智能机器和程序的工程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6037580" y="4939665"/>
            <a:ext cx="4804410" cy="514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专家系统、机器人、机器学习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人工智能转向实用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211320" y="2613025"/>
            <a:ext cx="1769110" cy="284099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183630" y="1466850"/>
            <a:ext cx="1882140" cy="287147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12"/>
            </p:custDataLst>
          </p:nvPr>
        </p:nvSpPr>
        <p:spPr>
          <a:xfrm>
            <a:off x="8065770" y="3420110"/>
            <a:ext cx="3378835" cy="5143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深度学习、神经网络、大数据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基于深度神经网络的学习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149475" y="4099560"/>
            <a:ext cx="181356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1950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-1970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2233295" y="6236335"/>
            <a:ext cx="890905" cy="0"/>
          </a:xfrm>
          <a:prstGeom prst="line">
            <a:avLst/>
          </a:prstGeom>
          <a:solidFill>
            <a:srgbClr val="0070C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13"/>
            </p:custDataLst>
          </p:nvPr>
        </p:nvCxnSpPr>
        <p:spPr>
          <a:xfrm>
            <a:off x="4234180" y="4178300"/>
            <a:ext cx="7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14"/>
            </p:custDataLst>
          </p:nvPr>
        </p:nvCxnSpPr>
        <p:spPr>
          <a:xfrm>
            <a:off x="4234180" y="4333240"/>
            <a:ext cx="7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>
            <p:custDataLst>
              <p:tags r:id="rId15"/>
            </p:custDataLst>
          </p:nvPr>
        </p:nvCxnSpPr>
        <p:spPr>
          <a:xfrm>
            <a:off x="4234180" y="5164455"/>
            <a:ext cx="7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16"/>
            </p:custDataLst>
          </p:nvPr>
        </p:nvCxnSpPr>
        <p:spPr>
          <a:xfrm>
            <a:off x="6315710" y="2421255"/>
            <a:ext cx="7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17"/>
            </p:custDataLst>
          </p:nvPr>
        </p:nvCxnSpPr>
        <p:spPr>
          <a:xfrm>
            <a:off x="6315710" y="3422650"/>
            <a:ext cx="7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18"/>
            </p:custDataLst>
          </p:nvPr>
        </p:nvCxnSpPr>
        <p:spPr>
          <a:xfrm>
            <a:off x="6315710" y="4234180"/>
            <a:ext cx="7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>
            <p:custDataLst>
              <p:tags r:id="rId19"/>
            </p:custDataLst>
          </p:nvPr>
        </p:nvSpPr>
        <p:spPr>
          <a:xfrm>
            <a:off x="4166870" y="2275840"/>
            <a:ext cx="181356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1970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-2000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4" name="文本框 23"/>
          <p:cNvSpPr txBox="1"/>
          <p:nvPr>
            <p:custDataLst>
              <p:tags r:id="rId20"/>
            </p:custDataLst>
          </p:nvPr>
        </p:nvSpPr>
        <p:spPr>
          <a:xfrm>
            <a:off x="6252210" y="1067435"/>
            <a:ext cx="181356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2000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至今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5" name="文本框 24"/>
          <p:cNvSpPr txBox="1"/>
          <p:nvPr>
            <p:custDataLst>
              <p:tags r:id="rId21"/>
            </p:custDataLst>
          </p:nvPr>
        </p:nvSpPr>
        <p:spPr>
          <a:xfrm>
            <a:off x="2439353" y="1120775"/>
            <a:ext cx="4593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Wh</a:t>
            </a:r>
            <a:r>
              <a:rPr lang="en-US">
                <a:latin typeface="微软雅黑" panose="020B0503020204020204" pitchFamily="34" charset="-122"/>
                <a:ea typeface="微软雅黑" panose="020B0503020204020204" pitchFamily="34" charset="-122"/>
              </a:rPr>
              <a:t>en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研究主题随时间的变化</a:t>
            </a:r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9475" y="1062990"/>
            <a:ext cx="9504680" cy="5534025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6268085" y="4011295"/>
            <a:ext cx="739775" cy="164401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008620" y="5797550"/>
            <a:ext cx="684000" cy="2520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7668895" y="4953635"/>
            <a:ext cx="685165" cy="68961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10137140" y="5796280"/>
            <a:ext cx="684000" cy="2520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4954905" y="5428615"/>
            <a:ext cx="685165" cy="20129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9527540" y="5796280"/>
            <a:ext cx="576000" cy="25200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6" grpId="0" bldLvl="0" animBg="1"/>
      <p:bldP spid="31" grpId="0" bldLvl="0" animBg="1"/>
      <p:bldP spid="30" grpId="0" bldLvl="0" animBg="1"/>
      <p:bldP spid="32" grpId="0" bldLvl="0" animBg="1"/>
      <p:bldP spid="3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736497" y="366139"/>
            <a:ext cx="77076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如何用知网去鸟瞰“人工智能”？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研究现状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1551305" y="115951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1897063" y="4586605"/>
            <a:ext cx="4593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基本可以得出相同的结论但是有意外发现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920240" y="1659255"/>
            <a:ext cx="4570730" cy="2646680"/>
            <a:chOff x="3024" y="2205"/>
            <a:chExt cx="7198" cy="4168"/>
          </a:xfrm>
        </p:grpSpPr>
        <p:pic>
          <p:nvPicPr>
            <p:cNvPr id="17" name="图片 1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3024" y="2205"/>
              <a:ext cx="7198" cy="4169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13" name="图片 1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4864" y="4823"/>
              <a:ext cx="5277" cy="238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6882629" y="946785"/>
            <a:ext cx="5038532" cy="5999659"/>
            <a:chOff x="2254" y="-941"/>
            <a:chExt cx="14033" cy="16709"/>
          </a:xfrm>
        </p:grpSpPr>
        <p:pic>
          <p:nvPicPr>
            <p:cNvPr id="20" name="图片 19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16461" r="16564"/>
            <a:stretch>
              <a:fillRect/>
            </a:stretch>
          </p:blipFill>
          <p:spPr>
            <a:xfrm>
              <a:off x="2254" y="-941"/>
              <a:ext cx="14000" cy="9038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grpSp>
          <p:nvGrpSpPr>
            <p:cNvPr id="23" name="组合 22"/>
            <p:cNvGrpSpPr/>
            <p:nvPr/>
          </p:nvGrpSpPr>
          <p:grpSpPr>
            <a:xfrm>
              <a:off x="2254" y="5233"/>
              <a:ext cx="14033" cy="10535"/>
              <a:chOff x="5041" y="-468"/>
              <a:chExt cx="14033" cy="10535"/>
            </a:xfrm>
          </p:grpSpPr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12"/>
              <a:srcRect t="8571"/>
              <a:stretch>
                <a:fillRect/>
              </a:stretch>
            </p:blipFill>
            <p:spPr>
              <a:xfrm>
                <a:off x="5042" y="-468"/>
                <a:ext cx="14032" cy="6904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pic>
            <p:nvPicPr>
              <p:cNvPr id="22" name="图片 21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4"/>
              <a:stretch>
                <a:fillRect/>
              </a:stretch>
            </p:blipFill>
            <p:spPr>
              <a:xfrm>
                <a:off x="5041" y="5567"/>
                <a:ext cx="14031" cy="4500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</p:grpSp>
      </p:grpSp>
      <p:cxnSp>
        <p:nvCxnSpPr>
          <p:cNvPr id="19" name="直接连接符 18"/>
          <p:cNvCxnSpPr/>
          <p:nvPr>
            <p:custDataLst>
              <p:tags r:id="rId15"/>
            </p:custDataLst>
          </p:nvPr>
        </p:nvCxnSpPr>
        <p:spPr>
          <a:xfrm>
            <a:off x="3060065" y="3471545"/>
            <a:ext cx="7226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10302875" y="4486910"/>
            <a:ext cx="25844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10959465" y="4497070"/>
            <a:ext cx="387985" cy="95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16"/>
            </p:custDataLst>
          </p:nvPr>
        </p:nvCxnSpPr>
        <p:spPr>
          <a:xfrm flipV="1">
            <a:off x="10302875" y="5321300"/>
            <a:ext cx="387985" cy="95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17"/>
            </p:custDataLst>
          </p:nvPr>
        </p:nvSpPr>
        <p:spPr>
          <a:xfrm>
            <a:off x="2439353" y="1120775"/>
            <a:ext cx="4593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Wh</a:t>
            </a:r>
            <a:r>
              <a:rPr lang="en-US">
                <a:latin typeface="微软雅黑" panose="020B0503020204020204" pitchFamily="34" charset="-122"/>
                <a:ea typeface="微软雅黑" panose="020B0503020204020204" pitchFamily="34" charset="-122"/>
              </a:rPr>
              <a:t>en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研究主题随时间的变化</a:t>
            </a:r>
            <a:endParaRPr 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15535" y="1663065"/>
            <a:ext cx="6709410" cy="360045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" name="矩形 2"/>
          <p:cNvSpPr/>
          <p:nvPr/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736497" y="366139"/>
            <a:ext cx="77076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如何用知网去鸟瞰“人工智能”？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研究现状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1551305" y="115951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2439353" y="1120775"/>
            <a:ext cx="4593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Who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谁在研究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469630" y="3692525"/>
            <a:ext cx="3347720" cy="27298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6280" y="1651000"/>
            <a:ext cx="2736215" cy="4291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736497" y="366139"/>
            <a:ext cx="77076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如何用知网去鸟瞰“人工智能”？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研究现状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1551305" y="115951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760970" y="1649730"/>
            <a:ext cx="1402715" cy="207962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0335" y="4119880"/>
            <a:ext cx="1473835" cy="21844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9738360" y="2332355"/>
            <a:ext cx="1187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中文刊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818370" y="4980305"/>
            <a:ext cx="1187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外文刊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2439353" y="1136015"/>
            <a:ext cx="45935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Where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研究成果在哪儿（前沿阵地）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488565" y="1628775"/>
            <a:ext cx="4536440" cy="212979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88565" y="4119880"/>
            <a:ext cx="4586605" cy="206819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>
            <p:custDataLst>
              <p:tags r:id="rId1"/>
            </p:custDataLst>
          </p:nvPr>
        </p:nvSpPr>
        <p:spPr>
          <a:xfrm>
            <a:off x="6236335" y="2581275"/>
            <a:ext cx="7136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如何</a:t>
            </a:r>
            <a:r>
              <a:rPr lang="zh-CN" altLang="en-US" sz="3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钻取特定知识领域的研究点</a:t>
            </a:r>
            <a:endParaRPr lang="zh-CN" altLang="en-US" sz="3200" b="1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027045" y="2402205"/>
            <a:ext cx="6137910" cy="2357120"/>
            <a:chOff x="4773" y="3783"/>
            <a:chExt cx="9666" cy="3712"/>
          </a:xfrm>
        </p:grpSpPr>
        <p:pic>
          <p:nvPicPr>
            <p:cNvPr id="2" name="图片 1" descr="201605170423103f61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73" y="3783"/>
              <a:ext cx="9666" cy="3712"/>
            </a:xfrm>
            <a:prstGeom prst="rect">
              <a:avLst/>
            </a:prstGeom>
          </p:spPr>
        </p:pic>
        <p:pic>
          <p:nvPicPr>
            <p:cNvPr id="3" name="图片 2" descr="201605170423103f61f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00" y="3812"/>
              <a:ext cx="6417" cy="2464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548495" y="121920"/>
            <a:ext cx="2420620" cy="101092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736497" y="366139"/>
            <a:ext cx="4450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什么时候需要钻取研究点？</a:t>
            </a:r>
            <a:endParaRPr lang="zh-CN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1551305" y="18681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891530" y="2186305"/>
            <a:ext cx="1697355" cy="1882140"/>
          </a:xfrm>
          <a:prstGeom prst="rect">
            <a:avLst/>
          </a:prstGeom>
        </p:spPr>
      </p:pic>
      <p:pic>
        <p:nvPicPr>
          <p:cNvPr id="8" name="20230427_155416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91970" y="1795145"/>
            <a:ext cx="3714750" cy="2692400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>
            <a:off x="5424170" y="2847340"/>
            <a:ext cx="403860" cy="27178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8088630" y="1256030"/>
            <a:ext cx="3487420" cy="47415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当你已经了解一个领域的概括，需要具化你的研究内容？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charset="0"/>
              <a:buChar char="l"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当你已经阅读了大量文献却依然如一叶扁舟漂浮于大海，困于找不到方向？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charset="0"/>
              <a:buChar char="l"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当你希望你的研究符合政策导向、行业趋势或实践急需，却不知如何靠近？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总之，假如你是翱翔的雄鹰，鸟瞰地面后寻找猎物时，就需要钻取研究点？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4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repeatCount="indefinite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736497" y="366139"/>
            <a:ext cx="65836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如何用知网钻取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人工智能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”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的研究点？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320290" y="1400175"/>
            <a:ext cx="3869690" cy="191706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45155" y="4080510"/>
            <a:ext cx="2345055" cy="21621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05065" y="2504440"/>
            <a:ext cx="3879850" cy="221297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6007735" y="3487420"/>
            <a:ext cx="1121410" cy="974090"/>
            <a:chOff x="9591" y="6335"/>
            <a:chExt cx="1766" cy="1534"/>
          </a:xfrm>
          <a:solidFill>
            <a:srgbClr val="0070C0"/>
          </a:solidFill>
        </p:grpSpPr>
        <p:sp>
          <p:nvSpPr>
            <p:cNvPr id="11" name="左右箭头 10"/>
            <p:cNvSpPr/>
            <p:nvPr/>
          </p:nvSpPr>
          <p:spPr>
            <a:xfrm rot="20160000">
              <a:off x="9591" y="7099"/>
              <a:ext cx="1766" cy="770"/>
            </a:xfrm>
            <a:prstGeom prst="left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上箭头 11"/>
            <p:cNvSpPr/>
            <p:nvPr/>
          </p:nvSpPr>
          <p:spPr>
            <a:xfrm rot="20400000">
              <a:off x="9908" y="6335"/>
              <a:ext cx="649" cy="1013"/>
            </a:xfrm>
            <a:prstGeom prst="up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5704205" y="5337810"/>
            <a:ext cx="1800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跟踪政策导向点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6359525" y="1687830"/>
            <a:ext cx="18008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探寻交叉学科点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8260715" y="4883150"/>
            <a:ext cx="2369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切入热点中的忽视点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/>
          <p:nvPr>
            <p:custDataLst>
              <p:tags r:id="rId10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>
            <p:custDataLst>
              <p:tags r:id="rId11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2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13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14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等腰三角形 30"/>
          <p:cNvSpPr/>
          <p:nvPr>
            <p:custDataLst>
              <p:tags r:id="rId15"/>
            </p:custDataLst>
          </p:nvPr>
        </p:nvSpPr>
        <p:spPr>
          <a:xfrm rot="5400000">
            <a:off x="1551305" y="18681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2325" y="1186180"/>
            <a:ext cx="6357620" cy="3502660"/>
          </a:xfrm>
          <a:prstGeom prst="rect">
            <a:avLst/>
          </a:prstGeom>
        </p:spPr>
      </p:pic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545997" y="366139"/>
            <a:ext cx="9481820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如何用知网钻取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人工智能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”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的研究点？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交叉学科找研究点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等腰三角形 17"/>
          <p:cNvSpPr/>
          <p:nvPr>
            <p:custDataLst>
              <p:tags r:id="rId7"/>
            </p:custDataLst>
          </p:nvPr>
        </p:nvSpPr>
        <p:spPr>
          <a:xfrm rot="5400000">
            <a:off x="1551305" y="18681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9610" y="2620645"/>
            <a:ext cx="2815590" cy="3851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0" name="直接连接符 9"/>
          <p:cNvCxnSpPr/>
          <p:nvPr/>
        </p:nvCxnSpPr>
        <p:spPr>
          <a:xfrm>
            <a:off x="4624070" y="5939155"/>
            <a:ext cx="1081405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7155" y="2635250"/>
            <a:ext cx="2814955" cy="38487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51" name="Picture 3" descr="C:\Documents and Settings\Teliss_Tong\My Documents\！PPT图片及版面资源\06-PPT精选插图\02-商务\冰山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99" y="1344909"/>
            <a:ext cx="3167999" cy="4458479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5126191" y="1120453"/>
            <a:ext cx="5066132" cy="1224136"/>
            <a:chOff x="6455246" y="1485578"/>
            <a:chExt cx="5066132" cy="1224136"/>
          </a:xfrm>
        </p:grpSpPr>
        <p:cxnSp>
          <p:nvCxnSpPr>
            <p:cNvPr id="6" name="直接连接符 5"/>
            <p:cNvCxnSpPr/>
            <p:nvPr>
              <p:custDataLst>
                <p:tags r:id="rId3"/>
              </p:custDataLst>
            </p:nvPr>
          </p:nvCxnSpPr>
          <p:spPr>
            <a:xfrm flipV="1">
              <a:off x="11521378" y="1485578"/>
              <a:ext cx="0" cy="1224136"/>
            </a:xfrm>
            <a:prstGeom prst="line">
              <a:avLst/>
            </a:prstGeom>
            <a:ln>
              <a:solidFill>
                <a:srgbClr val="0070C0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9" name="矩形 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455246" y="1867104"/>
              <a:ext cx="4896544" cy="82994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找论文、下论文、读论文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论文查重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TextBox 16"/>
            <p:cNvSpPr txBox="1"/>
            <p:nvPr>
              <p:custDataLst>
                <p:tags r:id="rId5"/>
              </p:custDataLst>
            </p:nvPr>
          </p:nvSpPr>
          <p:spPr>
            <a:xfrm>
              <a:off x="6455246" y="1519521"/>
              <a:ext cx="2732406" cy="36830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800" b="1" kern="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大众的认知</a:t>
              </a:r>
              <a:r>
                <a:rPr lang="en-US" altLang="zh-CN" sz="1800" b="1" kern="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en-US" sz="1800" b="1" kern="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冰山一角</a:t>
              </a:r>
              <a:r>
                <a:rPr lang="en-US" altLang="zh-CN" sz="1800" b="1" kern="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endParaRPr lang="en-US" altLang="zh-CN" sz="1800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126191" y="2920653"/>
            <a:ext cx="5066132" cy="2037953"/>
            <a:chOff x="6455246" y="3827289"/>
            <a:chExt cx="5066132" cy="2037953"/>
          </a:xfrm>
        </p:grpSpPr>
        <p:cxnSp>
          <p:nvCxnSpPr>
            <p:cNvPr id="13" name="直接连接符 12"/>
            <p:cNvCxnSpPr/>
            <p:nvPr>
              <p:custDataLst>
                <p:tags r:id="rId6"/>
              </p:custDataLst>
            </p:nvPr>
          </p:nvCxnSpPr>
          <p:spPr>
            <a:xfrm flipV="1">
              <a:off x="11521378" y="3933850"/>
              <a:ext cx="0" cy="1908240"/>
            </a:xfrm>
            <a:prstGeom prst="line">
              <a:avLst/>
            </a:prstGeom>
            <a:ln>
              <a:solidFill>
                <a:srgbClr val="0070C0"/>
              </a:solidFill>
              <a:prstDash val="sysDash"/>
              <a:headEnd type="oval"/>
              <a:tailEnd type="oval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5" name="矩形 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455246" y="4296792"/>
              <a:ext cx="4896544" cy="156845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鸟瞰新领域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钻取研究点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筛选精读文章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产出研究成果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TextBox 18"/>
            <p:cNvSpPr txBox="1"/>
            <p:nvPr>
              <p:custDataLst>
                <p:tags r:id="rId8"/>
              </p:custDataLst>
            </p:nvPr>
          </p:nvSpPr>
          <p:spPr>
            <a:xfrm>
              <a:off x="6455246" y="3827289"/>
              <a:ext cx="2732406" cy="36830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1800" b="1" kern="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实际的知网</a:t>
              </a:r>
              <a:r>
                <a:rPr lang="en-US" altLang="zh-CN" sz="1800" b="1" kern="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“</a:t>
              </a:r>
              <a:r>
                <a:rPr lang="zh-CN" altLang="en-US" sz="1800" b="1" kern="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水下冰山</a:t>
              </a:r>
              <a:r>
                <a:rPr lang="en-US" altLang="zh-CN" sz="1800" b="1" kern="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endParaRPr lang="en-US" altLang="zh-CN" sz="1800" b="1" kern="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TextBox 26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264025" y="5499100"/>
            <a:ext cx="767969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服务知识发现、挖掘、生产、传播、利用、评价全链条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1" name="Straight Connector 10"/>
          <p:cNvCxnSpPr/>
          <p:nvPr>
            <p:custDataLst>
              <p:tags r:id="rId10"/>
            </p:custDataLst>
          </p:nvPr>
        </p:nvCxnSpPr>
        <p:spPr>
          <a:xfrm>
            <a:off x="4594842" y="2707680"/>
            <a:ext cx="6924984" cy="0"/>
          </a:xfrm>
          <a:prstGeom prst="line">
            <a:avLst/>
          </a:prstGeom>
          <a:ln>
            <a:solidFill>
              <a:srgbClr val="0070C0"/>
            </a:solidFill>
            <a:prstDash val="sysDash"/>
            <a:headEnd type="oval"/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10"/>
          <p:cNvCxnSpPr/>
          <p:nvPr>
            <p:custDataLst>
              <p:tags r:id="rId11"/>
            </p:custDataLst>
          </p:nvPr>
        </p:nvCxnSpPr>
        <p:spPr>
          <a:xfrm>
            <a:off x="4429107" y="5217200"/>
            <a:ext cx="6924984" cy="0"/>
          </a:xfrm>
          <a:prstGeom prst="line">
            <a:avLst/>
          </a:prstGeom>
          <a:ln>
            <a:solidFill>
              <a:srgbClr val="0070C0"/>
            </a:solidFill>
            <a:prstDash val="sysDash"/>
            <a:headEnd type="oval"/>
            <a:tailEnd type="oval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43370" y="3865880"/>
            <a:ext cx="5289550" cy="2122805"/>
          </a:xfrm>
          <a:prstGeom prst="rect">
            <a:avLst/>
          </a:prstGeom>
        </p:spPr>
      </p:pic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545997" y="366139"/>
            <a:ext cx="9481820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如何用知网钻取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人工智能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”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的研究点？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交叉学科找研究点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>
            <p:custDataLst>
              <p:tags r:id="rId2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6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等腰三角形 17"/>
          <p:cNvSpPr/>
          <p:nvPr>
            <p:custDataLst>
              <p:tags r:id="rId7"/>
            </p:custDataLst>
          </p:nvPr>
        </p:nvSpPr>
        <p:spPr>
          <a:xfrm rot="5400000">
            <a:off x="1551305" y="18681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20" name="文本框 19"/>
          <p:cNvSpPr txBox="1"/>
          <p:nvPr>
            <p:custDataLst>
              <p:tags r:id="rId10"/>
            </p:custDataLst>
          </p:nvPr>
        </p:nvSpPr>
        <p:spPr>
          <a:xfrm>
            <a:off x="1832610" y="1991360"/>
            <a:ext cx="4617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latin typeface="微软雅黑" panose="020B0503020204020204" pitchFamily="34" charset="-122"/>
                <a:ea typeface="微软雅黑" panose="020B0503020204020204" pitchFamily="34" charset="-122"/>
              </a:rPr>
              <a:t>第一次钻取</a:t>
            </a:r>
            <a:endParaRPr 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1"/>
            </p:custDataLst>
          </p:nvPr>
        </p:nvSpPr>
        <p:spPr>
          <a:xfrm>
            <a:off x="6714490" y="936625"/>
            <a:ext cx="4617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latin typeface="微软雅黑" panose="020B0503020204020204" pitchFamily="34" charset="-122"/>
                <a:ea typeface="微软雅黑" panose="020B0503020204020204" pitchFamily="34" charset="-122"/>
              </a:rPr>
              <a:t>第二次钻取</a:t>
            </a:r>
            <a:endParaRPr 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2285" y="2451100"/>
            <a:ext cx="4658995" cy="2259330"/>
          </a:xfrm>
          <a:prstGeom prst="rect">
            <a:avLst/>
          </a:prstGeom>
        </p:spPr>
      </p:pic>
      <p:sp>
        <p:nvSpPr>
          <p:cNvPr id="11" name="下弧形箭头 10"/>
          <p:cNvSpPr/>
          <p:nvPr>
            <p:custDataLst>
              <p:tags r:id="rId13"/>
            </p:custDataLst>
          </p:nvPr>
        </p:nvSpPr>
        <p:spPr>
          <a:xfrm rot="480000">
            <a:off x="5368290" y="4657725"/>
            <a:ext cx="1454785" cy="539115"/>
          </a:xfrm>
          <a:prstGeom prst="curved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304415" y="5124450"/>
            <a:ext cx="3850640" cy="12287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人工智能与金融的交叉点：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金融科技、数字化转型</a:t>
            </a: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互联网金融、金融科技创新</a:t>
            </a:r>
            <a:endParaRPr lang="zh-CN" altLang="en-US" sz="20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51625" y="1438275"/>
            <a:ext cx="5288915" cy="2101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5355" y="3981450"/>
            <a:ext cx="5607685" cy="2287270"/>
          </a:xfrm>
          <a:prstGeom prst="rect">
            <a:avLst/>
          </a:prstGeom>
        </p:spPr>
      </p:pic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23495" y="0"/>
            <a:ext cx="159385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7"/>
            </p:custDataLst>
          </p:nvPr>
        </p:nvSpPr>
        <p:spPr>
          <a:xfrm rot="5400000">
            <a:off x="1551305" y="18681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7035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15" name="矩形 14"/>
          <p:cNvSpPr/>
          <p:nvPr>
            <p:custDataLst>
              <p:tags r:id="rId10"/>
            </p:custDataLst>
          </p:nvPr>
        </p:nvSpPr>
        <p:spPr>
          <a:xfrm>
            <a:off x="2545997" y="366139"/>
            <a:ext cx="9481820" cy="4914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如何用知网钻取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人工智能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”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的研究点？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交叉学科找研究点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8166100" y="5430520"/>
            <a:ext cx="3861435" cy="975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2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互联网金融细分话题：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互联网金融的发展、互联网金融的业务、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互联网金融监管等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4" name="文本框 23"/>
          <p:cNvSpPr txBox="1"/>
          <p:nvPr>
            <p:custDataLst>
              <p:tags r:id="rId12"/>
            </p:custDataLst>
          </p:nvPr>
        </p:nvSpPr>
        <p:spPr>
          <a:xfrm>
            <a:off x="5715635" y="3585845"/>
            <a:ext cx="4617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>
                <a:latin typeface="微软雅黑" panose="020B0503020204020204" pitchFamily="34" charset="-122"/>
                <a:ea typeface="微软雅黑" panose="020B0503020204020204" pitchFamily="34" charset="-122"/>
              </a:rPr>
              <a:t>第三次钻取</a:t>
            </a:r>
            <a:endParaRPr 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下弧形箭头 25"/>
          <p:cNvSpPr/>
          <p:nvPr>
            <p:custDataLst>
              <p:tags r:id="rId13"/>
            </p:custDataLst>
          </p:nvPr>
        </p:nvSpPr>
        <p:spPr>
          <a:xfrm rot="5400000" flipV="1">
            <a:off x="7614285" y="3666490"/>
            <a:ext cx="1649730" cy="454025"/>
          </a:xfrm>
          <a:prstGeom prst="curved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05355" y="1231265"/>
            <a:ext cx="5598160" cy="2225040"/>
          </a:xfrm>
          <a:prstGeom prst="rect">
            <a:avLst/>
          </a:prstGeom>
        </p:spPr>
      </p:pic>
      <p:sp>
        <p:nvSpPr>
          <p:cNvPr id="21" name="右箭头 20"/>
          <p:cNvSpPr/>
          <p:nvPr>
            <p:custDataLst>
              <p:tags r:id="rId15"/>
            </p:custDataLst>
          </p:nvPr>
        </p:nvSpPr>
        <p:spPr>
          <a:xfrm rot="5400000" flipV="1">
            <a:off x="2041525" y="3507740"/>
            <a:ext cx="1230630" cy="593725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545997" y="366139"/>
            <a:ext cx="9481820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如何用知网钻取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人工智能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”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的研究点？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交叉学科找研究点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等腰三角形 17"/>
          <p:cNvSpPr/>
          <p:nvPr>
            <p:custDataLst>
              <p:tags r:id="rId6"/>
            </p:custDataLst>
          </p:nvPr>
        </p:nvSpPr>
        <p:spPr>
          <a:xfrm rot="5400000">
            <a:off x="1551305" y="18681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rcRect r="3086"/>
          <a:stretch>
            <a:fillRect/>
          </a:stretch>
        </p:blipFill>
        <p:spPr>
          <a:xfrm>
            <a:off x="2322830" y="1123315"/>
            <a:ext cx="9092565" cy="552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2545997" y="366139"/>
            <a:ext cx="8821420" cy="4914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如何用知网钻取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人工智能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”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的研究点？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跟踪政策导向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4886008" y="929640"/>
            <a:ext cx="37293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国家自然科学基金支持研究的主题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48990" y="1337310"/>
            <a:ext cx="6803390" cy="2416810"/>
          </a:xfrm>
          <a:prstGeom prst="rect">
            <a:avLst/>
          </a:prstGeom>
          <a:ln>
            <a:solidFill>
              <a:schemeClr val="bg1">
                <a:lumMod val="85000"/>
                <a:alpha val="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476625" y="4159885"/>
            <a:ext cx="6675755" cy="269811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" name="下箭头 3"/>
          <p:cNvSpPr/>
          <p:nvPr>
            <p:custDataLst>
              <p:tags r:id="rId7"/>
            </p:custDataLst>
          </p:nvPr>
        </p:nvSpPr>
        <p:spPr>
          <a:xfrm>
            <a:off x="6757670" y="3724910"/>
            <a:ext cx="397510" cy="404495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349625" y="2225040"/>
            <a:ext cx="1340485" cy="28829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8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0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>
            <p:custDataLst>
              <p:tags r:id="rId13"/>
            </p:custDataLst>
          </p:nvPr>
        </p:nvSpPr>
        <p:spPr>
          <a:xfrm rot="5400000">
            <a:off x="1551305" y="18681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2545997" y="366139"/>
            <a:ext cx="8821420" cy="4914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如何用知网钻取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人工智能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”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的研究点？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跟踪政策导向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左箭头 11"/>
          <p:cNvSpPr/>
          <p:nvPr>
            <p:custDataLst>
              <p:tags r:id="rId2"/>
            </p:custDataLst>
          </p:nvPr>
        </p:nvSpPr>
        <p:spPr>
          <a:xfrm rot="16200000">
            <a:off x="6548120" y="3379470"/>
            <a:ext cx="314325" cy="593725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69273" y="3981450"/>
            <a:ext cx="7272020" cy="274701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081338" y="1328420"/>
            <a:ext cx="7247890" cy="20370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2" name="文本框 21"/>
          <p:cNvSpPr txBox="1"/>
          <p:nvPr>
            <p:custDataLst>
              <p:tags r:id="rId7"/>
            </p:custDataLst>
          </p:nvPr>
        </p:nvSpPr>
        <p:spPr>
          <a:xfrm>
            <a:off x="4840605" y="929640"/>
            <a:ext cx="37293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国家社会科学基金支持研究的主题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矩形 22"/>
          <p:cNvSpPr/>
          <p:nvPr>
            <p:custDataLst>
              <p:tags r:id="rId8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>
            <p:custDataLst>
              <p:tags r:id="rId9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0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1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12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等腰三角形 1"/>
          <p:cNvSpPr/>
          <p:nvPr>
            <p:custDataLst>
              <p:tags r:id="rId13"/>
            </p:custDataLst>
          </p:nvPr>
        </p:nvSpPr>
        <p:spPr>
          <a:xfrm rot="5400000">
            <a:off x="1551305" y="18681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2545997" y="366139"/>
            <a:ext cx="9151620" cy="4914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如何用知网钻取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人工智能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”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的研究点？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热点中的忽视点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141220" y="1238885"/>
            <a:ext cx="9556115" cy="4079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寻找忽视点的逻辑思路：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分析对象：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高被引但下载量相对较少的文献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分析方法</a:t>
            </a:r>
            <a:r>
              <a:rPr lang="zh-CN" altLang="en-US" b="1">
                <a:solidFill>
                  <a:srgbClr val="F0711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共词聚类分析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推理逻辑：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较少被关注的重要文献中，共现次数较多的核心词可能是被忽视的研究方向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7"/>
            </p:custDataLst>
          </p:nvPr>
        </p:nvSpPr>
        <p:spPr>
          <a:xfrm rot="5400000">
            <a:off x="1551305" y="18681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12" name="椭圆 11"/>
          <p:cNvSpPr/>
          <p:nvPr>
            <p:custDataLst>
              <p:tags r:id="rId10"/>
            </p:custDataLst>
          </p:nvPr>
        </p:nvSpPr>
        <p:spPr>
          <a:xfrm>
            <a:off x="2474595" y="2256790"/>
            <a:ext cx="2199005" cy="1616710"/>
          </a:xfrm>
          <a:prstGeom prst="ellipse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11"/>
            </p:custDataLst>
          </p:nvPr>
        </p:nvSpPr>
        <p:spPr>
          <a:xfrm>
            <a:off x="3222625" y="2189480"/>
            <a:ext cx="2199005" cy="1616710"/>
          </a:xfrm>
          <a:prstGeom prst="ellipse">
            <a:avLst/>
          </a:prstGeom>
          <a:solidFill>
            <a:srgbClr val="0070C0"/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高下载（</a:t>
            </a:r>
            <a:r>
              <a:rPr lang="en-US" altLang="zh-CN"/>
              <a:t>TOP100</a:t>
            </a:r>
            <a:r>
              <a:rPr lang="zh-CN" altLang="en-US"/>
              <a:t>）</a:t>
            </a:r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12"/>
            </p:custDataLst>
          </p:nvPr>
        </p:nvSpPr>
        <p:spPr>
          <a:xfrm>
            <a:off x="2567305" y="2472690"/>
            <a:ext cx="641985" cy="75755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r>
              <a:rPr lang="zh-CN" altLang="en-US" sz="1600"/>
              <a:t>高被引</a:t>
            </a:r>
            <a:endParaRPr lang="zh-CN" altLang="en-US" sz="1600"/>
          </a:p>
        </p:txBody>
      </p:sp>
      <p:sp>
        <p:nvSpPr>
          <p:cNvPr id="20" name="文本框 19"/>
          <p:cNvSpPr txBox="1"/>
          <p:nvPr>
            <p:custDataLst>
              <p:tags r:id="rId13"/>
            </p:custDataLst>
          </p:nvPr>
        </p:nvSpPr>
        <p:spPr>
          <a:xfrm>
            <a:off x="2692400" y="3098165"/>
            <a:ext cx="701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/>
              <a:t>TOP</a:t>
            </a:r>
            <a:endParaRPr lang="en-US" altLang="zh-CN" sz="1600"/>
          </a:p>
          <a:p>
            <a:r>
              <a:rPr lang="en-US" altLang="zh-CN" sz="1600"/>
              <a:t>(100)</a:t>
            </a:r>
            <a:endParaRPr lang="en-US" altLang="zh-CN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2545997" y="366139"/>
            <a:ext cx="9151620" cy="4914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如何用知网钻取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人工智能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”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的研究点？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热点中的忽视点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7"/>
            </p:custDataLst>
          </p:nvPr>
        </p:nvSpPr>
        <p:spPr>
          <a:xfrm rot="5400000">
            <a:off x="1551305" y="18681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186940" y="1322705"/>
            <a:ext cx="9468485" cy="481901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6940" y="1236345"/>
            <a:ext cx="9478010" cy="49053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57675" y="2978150"/>
            <a:ext cx="7392670" cy="34055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86940" y="1254125"/>
            <a:ext cx="9463405" cy="493141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2545997" y="366139"/>
            <a:ext cx="9151620" cy="4914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如何用知网钻取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“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人工智能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”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的研究点？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热点中的忽视点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7"/>
            </p:custDataLst>
          </p:nvPr>
        </p:nvSpPr>
        <p:spPr>
          <a:xfrm rot="5400000">
            <a:off x="1551305" y="18681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8515" y="1062355"/>
            <a:ext cx="9441180" cy="57283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158095" y="1817370"/>
            <a:ext cx="1181100" cy="149034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>
            <p:custDataLst>
              <p:tags r:id="rId1"/>
            </p:custDataLst>
          </p:nvPr>
        </p:nvSpPr>
        <p:spPr>
          <a:xfrm>
            <a:off x="6236335" y="2581275"/>
            <a:ext cx="7136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如何</a:t>
            </a:r>
            <a:r>
              <a:rPr lang="zh-CN" altLang="en-US" sz="3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选择精读的文章</a:t>
            </a:r>
            <a:endParaRPr lang="zh-CN" altLang="en-US" sz="3200" b="1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027045" y="2402205"/>
            <a:ext cx="6137910" cy="2357120"/>
            <a:chOff x="4773" y="3783"/>
            <a:chExt cx="9666" cy="3712"/>
          </a:xfrm>
        </p:grpSpPr>
        <p:pic>
          <p:nvPicPr>
            <p:cNvPr id="2" name="图片 1" descr="201605170423103f61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73" y="3783"/>
              <a:ext cx="9666" cy="3712"/>
            </a:xfrm>
            <a:prstGeom prst="rect">
              <a:avLst/>
            </a:prstGeom>
          </p:spPr>
        </p:pic>
        <p:pic>
          <p:nvPicPr>
            <p:cNvPr id="3" name="图片 2" descr="201605170423103f61f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00" y="3812"/>
              <a:ext cx="6417" cy="2464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548495" y="121920"/>
            <a:ext cx="2420620" cy="101092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2545997" y="366139"/>
            <a:ext cx="4145280" cy="4914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如何用知网</a:t>
            </a:r>
            <a:r>
              <a:rPr 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选择精读文章？</a:t>
            </a:r>
            <a:endParaRPr lang="zh-CN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7"/>
            </p:custDataLst>
          </p:nvPr>
        </p:nvSpPr>
        <p:spPr>
          <a:xfrm rot="5400000">
            <a:off x="1551305" y="27317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100" name="图片 99"/>
          <p:cNvPicPr/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455545" y="1266190"/>
            <a:ext cx="4325620" cy="43256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6821170" y="2263140"/>
            <a:ext cx="4535170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已经找到如此多的研究点和研究方向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但是离做研究、做论文还差一步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800">
                <a:latin typeface="微软雅黑" panose="020B0503020204020204" pitchFamily="34" charset="-122"/>
                <a:ea typeface="微软雅黑" panose="020B0503020204020204" pitchFamily="34" charset="-122"/>
              </a:rPr>
              <a:t>问题？</a:t>
            </a:r>
            <a:endParaRPr lang="zh-CN" altLang="en-US" sz="4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2"/>
            </p:custDataLst>
          </p:nvPr>
        </p:nvSpPr>
        <p:spPr>
          <a:xfrm>
            <a:off x="6896100" y="1941830"/>
            <a:ext cx="4460240" cy="3230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做论文或者做研究，最关键的是</a:t>
            </a:r>
            <a:endParaRPr lang="zh-CN" altLang="en-US" sz="20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问题意识</a:t>
            </a:r>
            <a:endParaRPr lang="zh-CN" altLang="en-US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选择精读文章之前，最关健的一步是</a:t>
            </a:r>
            <a:endParaRPr lang="zh-CN" altLang="en-US" sz="200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确定问题</a:t>
            </a:r>
            <a:endParaRPr lang="zh-CN" altLang="en-US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37795"/>
            <a:ext cx="2610485" cy="660400"/>
            <a:chOff x="140678" y="239347"/>
            <a:chExt cx="2617041" cy="660539"/>
          </a:xfrm>
        </p:grpSpPr>
        <p:sp>
          <p:nvSpPr>
            <p:cNvPr id="7" name="矩形 6"/>
            <p:cNvSpPr/>
            <p:nvPr/>
          </p:nvSpPr>
          <p:spPr>
            <a:xfrm>
              <a:off x="140678" y="242111"/>
              <a:ext cx="2123551" cy="65777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" name="直角三角形 2"/>
            <p:cNvSpPr/>
            <p:nvPr/>
          </p:nvSpPr>
          <p:spPr>
            <a:xfrm flipV="1">
              <a:off x="2264231" y="239347"/>
              <a:ext cx="493488" cy="657775"/>
            </a:xfrm>
            <a:prstGeom prst="rtTriangl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311150" y="238760"/>
            <a:ext cx="1489075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dist"/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sym typeface="+mn-ea"/>
              </a:rPr>
              <a:t>目录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sym typeface="+mn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584450" y="1108075"/>
            <a:ext cx="6897370" cy="5186680"/>
            <a:chOff x="4215" y="1758"/>
            <a:chExt cx="10862" cy="8168"/>
          </a:xfrm>
        </p:grpSpPr>
        <p:grpSp>
          <p:nvGrpSpPr>
            <p:cNvPr id="6" name="组合 5"/>
            <p:cNvGrpSpPr/>
            <p:nvPr/>
          </p:nvGrpSpPr>
          <p:grpSpPr>
            <a:xfrm>
              <a:off x="4215" y="1758"/>
              <a:ext cx="10862" cy="1775"/>
              <a:chOff x="2406" y="2410"/>
              <a:chExt cx="10863" cy="1775"/>
            </a:xfrm>
          </p:grpSpPr>
          <p:sp>
            <p:nvSpPr>
              <p:cNvPr id="53" name="TextBox 6"/>
              <p:cNvSpPr txBox="1">
                <a:spLocks noChangeArrowheads="1"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4522" y="2902"/>
                <a:ext cx="8746" cy="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/>
                <a:lvl2pPr/>
                <a:lvl3pPr/>
                <a:lvl4pPr/>
                <a:lvl5pPr/>
                <a:lvl6pPr/>
                <a:lvl7pPr/>
                <a:lvl8pPr/>
                <a:lvl9pPr/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lang="zh-CN" sz="2660" b="1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rPr>
                  <a:t>如何鸟瞰一个新的知识领域</a:t>
                </a:r>
                <a:endParaRPr lang="zh-CN" sz="2660" b="1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99" name="组合 98"/>
              <p:cNvGrpSpPr/>
              <p:nvPr/>
            </p:nvGrpSpPr>
            <p:grpSpPr>
              <a:xfrm>
                <a:off x="2406" y="2410"/>
                <a:ext cx="1775" cy="177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00" name="同心圆 99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90" dirty="0">
                    <a:solidFill>
                      <a:schemeClr val="tx1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1" name="椭圆 100"/>
                <p:cNvSpPr/>
                <p:nvPr/>
              </p:nvSpPr>
              <p:spPr>
                <a:xfrm>
                  <a:off x="392113" y="760413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 b="1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微软雅黑" panose="020B0503020204020204" pitchFamily="34" charset="-122"/>
                      <a:cs typeface="+mn-ea"/>
                      <a:sym typeface="微软雅黑" panose="020B0503020204020204" pitchFamily="34" charset="-122"/>
                    </a:rPr>
                    <a:t>一</a:t>
                  </a:r>
                  <a:endParaRPr lang="zh-CN" altLang="en-US" sz="2400" b="1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微软雅黑" panose="020B0503020204020204" pitchFamily="34" charset="-122"/>
                    <a:cs typeface="+mn-ea"/>
                    <a:sym typeface="微软雅黑" panose="020B0503020204020204" pitchFamily="34" charset="-122"/>
                  </a:endParaRPr>
                </a:p>
              </p:txBody>
            </p:sp>
          </p:grpSp>
          <p:cxnSp>
            <p:nvCxnSpPr>
              <p:cNvPr id="9" name="直接连接符 8"/>
              <p:cNvCxnSpPr/>
              <p:nvPr/>
            </p:nvCxnSpPr>
            <p:spPr>
              <a:xfrm flipV="1">
                <a:off x="4198" y="3676"/>
                <a:ext cx="9071" cy="114"/>
              </a:xfrm>
              <a:prstGeom prst="line">
                <a:avLst/>
              </a:prstGeom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/>
            <p:cNvGrpSpPr/>
            <p:nvPr/>
          </p:nvGrpSpPr>
          <p:grpSpPr>
            <a:xfrm>
              <a:off x="4215" y="3839"/>
              <a:ext cx="10862" cy="1926"/>
              <a:chOff x="2406" y="6417"/>
              <a:chExt cx="11038" cy="1926"/>
            </a:xfrm>
          </p:grpSpPr>
          <p:sp>
            <p:nvSpPr>
              <p:cNvPr id="54" name="TextBox 6"/>
              <p:cNvSpPr txBox="1">
                <a:spLocks noChangeArrowhead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500" y="6911"/>
                <a:ext cx="8944" cy="1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/>
                <a:lvl2pPr/>
                <a:lvl3pPr/>
                <a:lvl4pPr/>
                <a:lvl5pPr/>
                <a:lvl6pPr/>
                <a:lvl7pPr/>
                <a:lvl8pPr/>
                <a:lvl9pPr/>
              </a:lstStyle>
              <a:p>
                <a:pPr algn="l" defTabSz="815975"/>
                <a:r>
                  <a:rPr lang="zh-CN" sz="2660" b="1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微软雅黑" panose="020B0503020204020204" pitchFamily="34" charset="-122"/>
                    <a:cs typeface="+mn-ea"/>
                    <a:sym typeface="+mn-ea"/>
                  </a:rPr>
                  <a:t>如何钻取特定知识领域的研究点</a:t>
                </a:r>
                <a:endParaRPr lang="zh-CN" sz="2660" b="1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pitchFamily="34" charset="-122"/>
                  <a:cs typeface="+mn-ea"/>
                </a:endParaRPr>
              </a:p>
              <a:p>
                <a:pPr algn="ctr" defTabSz="815975"/>
                <a:endParaRPr lang="zh-CN" altLang="en-US" sz="2660" b="1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102" name="组合 101"/>
              <p:cNvGrpSpPr/>
              <p:nvPr/>
            </p:nvGrpSpPr>
            <p:grpSpPr>
              <a:xfrm>
                <a:off x="2406" y="6417"/>
                <a:ext cx="1775" cy="177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03" name="同心圆 102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90" dirty="0">
                    <a:solidFill>
                      <a:schemeClr val="tx1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04" name="椭圆 103"/>
                <p:cNvSpPr/>
                <p:nvPr/>
              </p:nvSpPr>
              <p:spPr>
                <a:xfrm>
                  <a:off x="392113" y="760413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sz="2400" b="1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Century Gothic" panose="020B0502020202020204" pitchFamily="34" charset="0"/>
                    </a:rPr>
                    <a:t>二</a:t>
                  </a:r>
                  <a:endParaRPr lang="zh-CN" sz="2400" b="1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Century Gothic" panose="020B0502020202020204" pitchFamily="34" charset="0"/>
                  </a:endParaRPr>
                </a:p>
              </p:txBody>
            </p:sp>
          </p:grpSp>
          <p:cxnSp>
            <p:nvCxnSpPr>
              <p:cNvPr id="10" name="直接连接符 9"/>
              <p:cNvCxnSpPr/>
              <p:nvPr/>
            </p:nvCxnSpPr>
            <p:spPr>
              <a:xfrm flipV="1">
                <a:off x="4198" y="7778"/>
                <a:ext cx="9218" cy="66"/>
              </a:xfrm>
              <a:prstGeom prst="line">
                <a:avLst/>
              </a:prstGeom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组合 10"/>
            <p:cNvGrpSpPr/>
            <p:nvPr/>
          </p:nvGrpSpPr>
          <p:grpSpPr>
            <a:xfrm>
              <a:off x="4215" y="6071"/>
              <a:ext cx="10862" cy="1775"/>
              <a:chOff x="2406" y="2410"/>
              <a:chExt cx="10863" cy="1775"/>
            </a:xfrm>
          </p:grpSpPr>
          <p:sp>
            <p:nvSpPr>
              <p:cNvPr id="12" name="TextBox 6"/>
              <p:cNvSpPr txBox="1">
                <a:spLocks noChangeArrowheads="1"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4522" y="2902"/>
                <a:ext cx="8717" cy="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/>
                <a:lvl2pPr/>
                <a:lvl3pPr/>
                <a:lvl4pPr/>
                <a:lvl5pPr/>
                <a:lvl6pPr/>
                <a:lvl7pPr/>
                <a:lvl8pPr/>
                <a:lvl9pPr/>
              </a:lstStyle>
              <a:p>
                <a:pPr algn="l" defTabSz="815975"/>
                <a:r>
                  <a:rPr lang="zh-CN" sz="2660" b="1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微软雅黑" panose="020B0503020204020204" pitchFamily="34" charset="-122"/>
                    <a:cs typeface="+mn-ea"/>
                    <a:sym typeface="+mn-ea"/>
                  </a:rPr>
                  <a:t>如何选择精读的文章</a:t>
                </a:r>
                <a:endParaRPr lang="zh-CN" sz="2660" b="1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13" name="组合 12"/>
              <p:cNvGrpSpPr/>
              <p:nvPr/>
            </p:nvGrpSpPr>
            <p:grpSpPr>
              <a:xfrm>
                <a:off x="2406" y="2410"/>
                <a:ext cx="1775" cy="177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4" name="同心圆 13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90" dirty="0">
                    <a:solidFill>
                      <a:schemeClr val="tx1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15" name="椭圆 14"/>
                <p:cNvSpPr/>
                <p:nvPr>
                  <p:custDataLst>
                    <p:tags r:id="rId5"/>
                  </p:custDataLst>
                </p:nvPr>
              </p:nvSpPr>
              <p:spPr>
                <a:xfrm>
                  <a:off x="392113" y="760413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altLang="en-US" sz="2400" b="1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Century Gothic" panose="020B0502020202020204" pitchFamily="34" charset="0"/>
                    </a:rPr>
                    <a:t>三</a:t>
                  </a:r>
                  <a:endParaRPr lang="zh-CN" altLang="en-US" sz="2400" b="1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Century Gothic" panose="020B0502020202020204" pitchFamily="34" charset="0"/>
                  </a:endParaRPr>
                </a:p>
              </p:txBody>
            </p:sp>
          </p:grpSp>
          <p:cxnSp>
            <p:nvCxnSpPr>
              <p:cNvPr id="16" name="直接连接符 15"/>
              <p:cNvCxnSpPr/>
              <p:nvPr>
                <p:custDataLst>
                  <p:tags r:id="rId6"/>
                </p:custDataLst>
              </p:nvPr>
            </p:nvCxnSpPr>
            <p:spPr>
              <a:xfrm flipV="1">
                <a:off x="4198" y="3676"/>
                <a:ext cx="9071" cy="114"/>
              </a:xfrm>
              <a:prstGeom prst="line">
                <a:avLst/>
              </a:prstGeom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  <p:grpSp>
          <p:nvGrpSpPr>
            <p:cNvPr id="17" name="组合 16"/>
            <p:cNvGrpSpPr/>
            <p:nvPr/>
          </p:nvGrpSpPr>
          <p:grpSpPr>
            <a:xfrm>
              <a:off x="4215" y="8152"/>
              <a:ext cx="10834" cy="1775"/>
              <a:chOff x="2406" y="6417"/>
              <a:chExt cx="11010" cy="1775"/>
            </a:xfrm>
          </p:grpSpPr>
          <p:sp>
            <p:nvSpPr>
              <p:cNvPr id="18" name="TextBox 6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4500" y="6911"/>
                <a:ext cx="8913" cy="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/>
                <a:lvl2pPr/>
                <a:lvl3pPr/>
                <a:lvl4pPr/>
                <a:lvl5pPr/>
                <a:lvl6pPr/>
                <a:lvl7pPr/>
                <a:lvl8pPr/>
                <a:lvl9pPr/>
              </a:lstStyle>
              <a:p>
                <a:pPr algn="l" defTabSz="815975"/>
                <a:r>
                  <a:rPr lang="zh-CN" sz="2660" b="1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微软雅黑" panose="020B0503020204020204" pitchFamily="34" charset="-122"/>
                    <a:cs typeface="+mn-ea"/>
                    <a:sym typeface="+mn-ea"/>
                  </a:rPr>
                  <a:t>如何产出传播研究成果</a:t>
                </a:r>
                <a:endParaRPr lang="zh-CN" sz="2660" b="1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entury Gothic" panose="020B0502020202020204" pitchFamily="34" charset="0"/>
                  <a:ea typeface="微软雅黑" panose="020B0503020204020204" pitchFamily="34" charset="-122"/>
                  <a:cs typeface="+mn-ea"/>
                  <a:sym typeface="微软雅黑" panose="020B0503020204020204" pitchFamily="34" charset="-122"/>
                </a:endParaRPr>
              </a:p>
            </p:txBody>
          </p:sp>
          <p:grpSp>
            <p:nvGrpSpPr>
              <p:cNvPr id="19" name="组合 18"/>
              <p:cNvGrpSpPr/>
              <p:nvPr/>
            </p:nvGrpSpPr>
            <p:grpSpPr>
              <a:xfrm>
                <a:off x="2406" y="6417"/>
                <a:ext cx="1775" cy="1775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20" name="同心圆 19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90" dirty="0">
                    <a:solidFill>
                      <a:schemeClr val="tx1"/>
                    </a:solidFill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21" name="椭圆 20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392113" y="760413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zh-CN" sz="2400" b="1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ea"/>
                      <a:sym typeface="Century Gothic" panose="020B0502020202020204" pitchFamily="34" charset="0"/>
                    </a:rPr>
                    <a:t>四</a:t>
                  </a:r>
                  <a:endParaRPr lang="zh-CN" sz="2400" b="1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Century Gothic" panose="020B0502020202020204" pitchFamily="34" charset="0"/>
                  </a:endParaRPr>
                </a:p>
              </p:txBody>
            </p:sp>
          </p:grpSp>
          <p:cxnSp>
            <p:nvCxnSpPr>
              <p:cNvPr id="22" name="直接连接符 21"/>
              <p:cNvCxnSpPr/>
              <p:nvPr>
                <p:custDataLst>
                  <p:tags r:id="rId10"/>
                </p:custDataLst>
              </p:nvPr>
            </p:nvCxnSpPr>
            <p:spPr>
              <a:xfrm flipV="1">
                <a:off x="4198" y="7778"/>
                <a:ext cx="9218" cy="66"/>
              </a:xfrm>
              <a:prstGeom prst="line">
                <a:avLst/>
              </a:prstGeom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</p:grpSp>
      </p:grpSp>
      <p:pic>
        <p:nvPicPr>
          <p:cNvPr id="24" name="图片 23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548495" y="121920"/>
            <a:ext cx="2420620" cy="101092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2545997" y="366139"/>
            <a:ext cx="4145280" cy="4914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如何用知网</a:t>
            </a:r>
            <a:r>
              <a:rPr 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选择精读文章？</a:t>
            </a:r>
            <a:endParaRPr lang="zh-CN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7"/>
            </p:custDataLst>
          </p:nvPr>
        </p:nvSpPr>
        <p:spPr>
          <a:xfrm rot="5400000">
            <a:off x="1551305" y="27317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3521075" y="1704340"/>
            <a:ext cx="6316345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3600">
                <a:latin typeface="微软雅黑" panose="020B0503020204020204" pitchFamily="34" charset="-122"/>
                <a:ea typeface="微软雅黑" panose="020B0503020204020204" pitchFamily="34" charset="-122"/>
              </a:rPr>
              <a:t>在确定问题的前提下</a:t>
            </a:r>
            <a:endParaRPr lang="zh-CN" altLang="en-US" sz="3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精读经典文献：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理清主要概念，正确理解核心理论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精读最新文献：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掌握最新动态，了解圈内的新鲜话题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精读大咖文献：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找到巨人的肩膀，与高手过招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精读名刊名会文献：</a:t>
            </a:r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知道前沿阵地在哪儿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6"/>
            </p:custDataLst>
          </p:nvPr>
        </p:nvSpPr>
        <p:spPr>
          <a:xfrm rot="5400000">
            <a:off x="1551305" y="27317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8285480" y="1964690"/>
            <a:ext cx="3369310" cy="32505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引证网络分析</a:t>
            </a:r>
            <a:endParaRPr lang="zh-CN" altLang="en-US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找中枢文献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被引排序</a:t>
            </a:r>
            <a:endParaRPr lang="zh-CN" altLang="en-US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找高被引文献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970405" y="323215"/>
            <a:ext cx="10116000" cy="485140"/>
            <a:chOff x="3417" y="509"/>
            <a:chExt cx="15609" cy="764"/>
          </a:xfrm>
        </p:grpSpPr>
        <p:grpSp>
          <p:nvGrpSpPr>
            <p:cNvPr id="12" name="组合 11"/>
            <p:cNvGrpSpPr/>
            <p:nvPr/>
          </p:nvGrpSpPr>
          <p:grpSpPr>
            <a:xfrm>
              <a:off x="3417" y="509"/>
              <a:ext cx="13039" cy="765"/>
              <a:chOff x="3181" y="689"/>
              <a:chExt cx="13309" cy="765"/>
            </a:xfrm>
          </p:grpSpPr>
          <p:sp>
            <p:nvSpPr>
              <p:cNvPr id="26" name="燕尾形 25"/>
              <p:cNvSpPr/>
              <p:nvPr>
                <p:custDataLst>
                  <p:tags r:id="rId10"/>
                </p:custDataLst>
              </p:nvPr>
            </p:nvSpPr>
            <p:spPr>
              <a:xfrm>
                <a:off x="5815" y="708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最新文献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6" name="燕尾形 5"/>
              <p:cNvSpPr/>
              <p:nvPr>
                <p:custDataLst>
                  <p:tags r:id="rId11"/>
                </p:custDataLst>
              </p:nvPr>
            </p:nvSpPr>
            <p:spPr>
              <a:xfrm>
                <a:off x="8448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大咖文献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9" name="燕尾形 28"/>
              <p:cNvSpPr/>
              <p:nvPr>
                <p:custDataLst>
                  <p:tags r:id="rId12"/>
                </p:custDataLst>
              </p:nvPr>
            </p:nvSpPr>
            <p:spPr>
              <a:xfrm>
                <a:off x="3181" y="708"/>
                <a:ext cx="2778" cy="747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经典文献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9" name="燕尾形 8"/>
              <p:cNvSpPr/>
              <p:nvPr>
                <p:custDataLst>
                  <p:tags r:id="rId13"/>
                </p:custDataLst>
              </p:nvPr>
            </p:nvSpPr>
            <p:spPr>
              <a:xfrm>
                <a:off x="11081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名刊名会文献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0" name="燕尾形 9"/>
              <p:cNvSpPr/>
              <p:nvPr>
                <p:custDataLst>
                  <p:tags r:id="rId14"/>
                </p:custDataLst>
              </p:nvPr>
            </p:nvSpPr>
            <p:spPr>
              <a:xfrm>
                <a:off x="13714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其他选文方式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3" name="燕尾形 2"/>
            <p:cNvSpPr/>
            <p:nvPr>
              <p:custDataLst>
                <p:tags r:id="rId15"/>
              </p:custDataLst>
            </p:nvPr>
          </p:nvSpPr>
          <p:spPr>
            <a:xfrm>
              <a:off x="16306" y="509"/>
              <a:ext cx="2721" cy="747"/>
            </a:xfrm>
            <a:prstGeom prst="chevron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/>
              <a:r>
                <a: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其他文献类型</a:t>
              </a: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/>
              <a:endParaRPr lang="zh-CN" altLang="en-US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970405" y="1123315"/>
            <a:ext cx="6547485" cy="493331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6"/>
            </p:custDataLst>
          </p:nvPr>
        </p:nvSpPr>
        <p:spPr>
          <a:xfrm rot="5400000">
            <a:off x="1551305" y="27317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8524240" y="2635250"/>
            <a:ext cx="3467100" cy="14312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00000"/>
              </a:lnSpc>
            </a:pPr>
            <a:r>
              <a:rPr lang="zh-CN" altLang="en-US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知网默认主题相关条件下</a:t>
            </a:r>
            <a:endParaRPr lang="zh-CN" altLang="en-US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endParaRPr lang="zh-CN" altLang="en-US" sz="1000" b="1">
              <a:solidFill>
                <a:srgbClr val="F296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</a:pP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rPr>
              <a:t>最新文献排在前列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970405" y="323215"/>
            <a:ext cx="10116000" cy="485140"/>
            <a:chOff x="3417" y="509"/>
            <a:chExt cx="15609" cy="764"/>
          </a:xfrm>
        </p:grpSpPr>
        <p:grpSp>
          <p:nvGrpSpPr>
            <p:cNvPr id="25" name="组合 24"/>
            <p:cNvGrpSpPr/>
            <p:nvPr/>
          </p:nvGrpSpPr>
          <p:grpSpPr>
            <a:xfrm>
              <a:off x="3417" y="509"/>
              <a:ext cx="13039" cy="765"/>
              <a:chOff x="3181" y="689"/>
              <a:chExt cx="13309" cy="765"/>
            </a:xfrm>
          </p:grpSpPr>
          <p:sp>
            <p:nvSpPr>
              <p:cNvPr id="27" name="燕尾形 26"/>
              <p:cNvSpPr/>
              <p:nvPr>
                <p:custDataLst>
                  <p:tags r:id="rId10"/>
                </p:custDataLst>
              </p:nvPr>
            </p:nvSpPr>
            <p:spPr>
              <a:xfrm>
                <a:off x="5815" y="708"/>
                <a:ext cx="2777" cy="747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最新文献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8" name="燕尾形 27"/>
              <p:cNvSpPr/>
              <p:nvPr>
                <p:custDataLst>
                  <p:tags r:id="rId11"/>
                </p:custDataLst>
              </p:nvPr>
            </p:nvSpPr>
            <p:spPr>
              <a:xfrm>
                <a:off x="8448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大咖文献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0" name="燕尾形 29"/>
              <p:cNvSpPr/>
              <p:nvPr>
                <p:custDataLst>
                  <p:tags r:id="rId12"/>
                </p:custDataLst>
              </p:nvPr>
            </p:nvSpPr>
            <p:spPr>
              <a:xfrm>
                <a:off x="3181" y="708"/>
                <a:ext cx="2778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经典文献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1" name="燕尾形 30"/>
              <p:cNvSpPr/>
              <p:nvPr>
                <p:custDataLst>
                  <p:tags r:id="rId13"/>
                </p:custDataLst>
              </p:nvPr>
            </p:nvSpPr>
            <p:spPr>
              <a:xfrm>
                <a:off x="11081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名刊名会文献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2" name="燕尾形 31"/>
              <p:cNvSpPr/>
              <p:nvPr>
                <p:custDataLst>
                  <p:tags r:id="rId14"/>
                </p:custDataLst>
              </p:nvPr>
            </p:nvSpPr>
            <p:spPr>
              <a:xfrm>
                <a:off x="13714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其他选文方式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33" name="燕尾形 32"/>
            <p:cNvSpPr/>
            <p:nvPr>
              <p:custDataLst>
                <p:tags r:id="rId15"/>
              </p:custDataLst>
            </p:nvPr>
          </p:nvSpPr>
          <p:spPr>
            <a:xfrm>
              <a:off x="16306" y="509"/>
              <a:ext cx="2721" cy="747"/>
            </a:xfrm>
            <a:prstGeom prst="chevron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/>
              <a:r>
                <a: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其他文献类型</a:t>
              </a: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/>
              <a:endParaRPr lang="zh-CN" altLang="en-US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64360" y="1291590"/>
            <a:ext cx="6680835" cy="48895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518910" y="2423160"/>
            <a:ext cx="558165" cy="33718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5645" y="1213485"/>
            <a:ext cx="6094730" cy="310769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7"/>
            </p:custDataLst>
          </p:nvPr>
        </p:nvSpPr>
        <p:spPr>
          <a:xfrm rot="5400000">
            <a:off x="1551305" y="27317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25" name="文本框 24"/>
          <p:cNvSpPr txBox="1"/>
          <p:nvPr>
            <p:custDataLst>
              <p:tags r:id="rId10"/>
            </p:custDataLst>
          </p:nvPr>
        </p:nvSpPr>
        <p:spPr>
          <a:xfrm>
            <a:off x="8515985" y="1096010"/>
            <a:ext cx="3641725" cy="591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16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作者导航、机构导航、学者库</a:t>
            </a:r>
            <a:endParaRPr lang="zh-CN" altLang="en-US" sz="16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都能找到大咖</a:t>
            </a:r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5595" y="1849120"/>
            <a:ext cx="6209665" cy="336740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28" name="组合 27"/>
          <p:cNvGrpSpPr/>
          <p:nvPr/>
        </p:nvGrpSpPr>
        <p:grpSpPr>
          <a:xfrm>
            <a:off x="5278120" y="2186305"/>
            <a:ext cx="5415280" cy="5337810"/>
            <a:chOff x="8312" y="3443"/>
            <a:chExt cx="8528" cy="8406"/>
          </a:xfrm>
        </p:grpSpPr>
        <p:pic>
          <p:nvPicPr>
            <p:cNvPr id="16" name="图片 15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8312" y="3443"/>
              <a:ext cx="8529" cy="8406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27" name="图片 26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22174" r="21681"/>
            <a:stretch>
              <a:fillRect/>
            </a:stretch>
          </p:blipFill>
          <p:spPr>
            <a:xfrm>
              <a:off x="8636" y="3513"/>
              <a:ext cx="1327" cy="1927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1970405" y="323215"/>
            <a:ext cx="10116000" cy="485140"/>
            <a:chOff x="3417" y="509"/>
            <a:chExt cx="15609" cy="764"/>
          </a:xfrm>
        </p:grpSpPr>
        <p:grpSp>
          <p:nvGrpSpPr>
            <p:cNvPr id="18" name="组合 17"/>
            <p:cNvGrpSpPr/>
            <p:nvPr/>
          </p:nvGrpSpPr>
          <p:grpSpPr>
            <a:xfrm>
              <a:off x="3417" y="509"/>
              <a:ext cx="13039" cy="765"/>
              <a:chOff x="3181" y="689"/>
              <a:chExt cx="13309" cy="765"/>
            </a:xfrm>
          </p:grpSpPr>
          <p:sp>
            <p:nvSpPr>
              <p:cNvPr id="19" name="燕尾形 18"/>
              <p:cNvSpPr/>
              <p:nvPr>
                <p:custDataLst>
                  <p:tags r:id="rId16"/>
                </p:custDataLst>
              </p:nvPr>
            </p:nvSpPr>
            <p:spPr>
              <a:xfrm>
                <a:off x="5815" y="708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最新文献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0" name="燕尾形 19"/>
              <p:cNvSpPr/>
              <p:nvPr>
                <p:custDataLst>
                  <p:tags r:id="rId17"/>
                </p:custDataLst>
              </p:nvPr>
            </p:nvSpPr>
            <p:spPr>
              <a:xfrm>
                <a:off x="8448" y="689"/>
                <a:ext cx="2777" cy="747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大咖文献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1" name="燕尾形 20"/>
              <p:cNvSpPr/>
              <p:nvPr>
                <p:custDataLst>
                  <p:tags r:id="rId18"/>
                </p:custDataLst>
              </p:nvPr>
            </p:nvSpPr>
            <p:spPr>
              <a:xfrm>
                <a:off x="3181" y="708"/>
                <a:ext cx="2778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经典文献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2" name="燕尾形 21"/>
              <p:cNvSpPr/>
              <p:nvPr>
                <p:custDataLst>
                  <p:tags r:id="rId19"/>
                </p:custDataLst>
              </p:nvPr>
            </p:nvSpPr>
            <p:spPr>
              <a:xfrm>
                <a:off x="11081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名刊名会文献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3" name="燕尾形 22"/>
              <p:cNvSpPr/>
              <p:nvPr>
                <p:custDataLst>
                  <p:tags r:id="rId20"/>
                </p:custDataLst>
              </p:nvPr>
            </p:nvSpPr>
            <p:spPr>
              <a:xfrm>
                <a:off x="13714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其他选文方式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24" name="燕尾形 23"/>
            <p:cNvSpPr/>
            <p:nvPr>
              <p:custDataLst>
                <p:tags r:id="rId21"/>
              </p:custDataLst>
            </p:nvPr>
          </p:nvSpPr>
          <p:spPr>
            <a:xfrm>
              <a:off x="16306" y="509"/>
              <a:ext cx="2721" cy="747"/>
            </a:xfrm>
            <a:prstGeom prst="chevron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/>
              <a:r>
                <a: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其他文献类型</a:t>
              </a: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/>
              <a:endParaRPr lang="zh-CN" altLang="en-US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6"/>
            </p:custDataLst>
          </p:nvPr>
        </p:nvSpPr>
        <p:spPr>
          <a:xfrm rot="5400000">
            <a:off x="1551305" y="27317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28" name="文本框 27"/>
          <p:cNvSpPr txBox="1"/>
          <p:nvPr>
            <p:custDataLst>
              <p:tags r:id="rId9"/>
            </p:custDataLst>
          </p:nvPr>
        </p:nvSpPr>
        <p:spPr>
          <a:xfrm>
            <a:off x="9769475" y="959485"/>
            <a:ext cx="2259330" cy="591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16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期刊、会议、报纸</a:t>
            </a:r>
            <a:endParaRPr lang="zh-CN" altLang="en-US" sz="16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4685" y="1156970"/>
            <a:ext cx="5051425" cy="407098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7" name="矩形 16"/>
          <p:cNvSpPr/>
          <p:nvPr>
            <p:custDataLst>
              <p:tags r:id="rId11"/>
            </p:custDataLst>
          </p:nvPr>
        </p:nvSpPr>
        <p:spPr>
          <a:xfrm>
            <a:off x="1859915" y="1156970"/>
            <a:ext cx="1656715" cy="995045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12"/>
            </p:custDataLst>
          </p:nvPr>
        </p:nvSpPr>
        <p:spPr>
          <a:xfrm>
            <a:off x="7666990" y="1508760"/>
            <a:ext cx="2501900" cy="4622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《黑龙江高教探究》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创刊于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1982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5434965" y="2653665"/>
            <a:ext cx="5788660" cy="3335655"/>
            <a:chOff x="6285" y="3047"/>
            <a:chExt cx="12738" cy="7340"/>
          </a:xfrm>
        </p:grpSpPr>
        <p:pic>
          <p:nvPicPr>
            <p:cNvPr id="22" name="图片 21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6285" y="3047"/>
              <a:ext cx="12738" cy="7341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23" name="矩形 22"/>
            <p:cNvSpPr/>
            <p:nvPr>
              <p:custDataLst>
                <p:tags r:id="rId15"/>
              </p:custDataLst>
            </p:nvPr>
          </p:nvSpPr>
          <p:spPr>
            <a:xfrm>
              <a:off x="6339" y="6977"/>
              <a:ext cx="4704" cy="974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827530" y="1217295"/>
            <a:ext cx="10305984" cy="5335738"/>
            <a:chOff x="1393" y="1477"/>
            <a:chExt cx="18120" cy="9381"/>
          </a:xfrm>
        </p:grpSpPr>
        <p:pic>
          <p:nvPicPr>
            <p:cNvPr id="32" name="图片 31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4648" y="3639"/>
              <a:ext cx="14865" cy="5895"/>
            </a:xfrm>
            <a:prstGeom prst="rect">
              <a:avLst/>
            </a:prstGeom>
          </p:spPr>
        </p:pic>
        <p:pic>
          <p:nvPicPr>
            <p:cNvPr id="1031" name="Picture 7"/>
            <p:cNvPicPr>
              <a:picLocks noChangeAspect="1" noChangeArrowheads="1"/>
            </p:cNvPicPr>
            <p:nvPr>
              <p:custDataLst>
                <p:tags r:id="rId18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9478" y="2062"/>
              <a:ext cx="8541" cy="4761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  <p:sp>
          <p:nvSpPr>
            <p:cNvPr id="33" name="文本框 32"/>
            <p:cNvSpPr txBox="1"/>
            <p:nvPr>
              <p:custDataLst>
                <p:tags r:id="rId20"/>
              </p:custDataLst>
            </p:nvPr>
          </p:nvSpPr>
          <p:spPr>
            <a:xfrm>
              <a:off x="10570" y="7064"/>
              <a:ext cx="7450" cy="275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 anchor="t">
              <a:spAutoFit/>
            </a:bodyPr>
            <a:p>
              <a:r>
                <a:rPr lang="zh-CN" altLang="en-US" sz="1600" dirty="0" smtClean="0">
                  <a:sym typeface="+mn-ea"/>
                </a:rPr>
                <a:t>《哲学汇刊》（Philosophical Transactions ）是世界上最早的自然科学学术期刊，</a:t>
              </a:r>
              <a:r>
                <a:rPr lang="en-US" altLang="zh-CN" sz="1600" dirty="0" smtClean="0">
                  <a:sym typeface="+mn-ea"/>
                </a:rPr>
                <a:t>1665</a:t>
              </a:r>
              <a:r>
                <a:rPr lang="zh-CN" altLang="en-US" sz="1600" dirty="0" smtClean="0">
                  <a:sym typeface="+mn-ea"/>
                </a:rPr>
                <a:t>年由英国皇家学会创办，延续至今。该刊曾登载牛顿、法拉第和达尔文等伟大科学巨匠的划时代发现（如其</a:t>
              </a:r>
              <a:r>
                <a:rPr lang="en-US" altLang="zh-CN" sz="1600" dirty="0" smtClean="0">
                  <a:sym typeface="+mn-ea"/>
                </a:rPr>
                <a:t>1672</a:t>
              </a:r>
              <a:r>
                <a:rPr lang="zh-CN" altLang="en-US" sz="1600" dirty="0" smtClean="0">
                  <a:sym typeface="+mn-ea"/>
                </a:rPr>
                <a:t>年登载牛顿关于光谱的发现，是</a:t>
              </a:r>
              <a:r>
                <a:rPr lang="zh-CN" altLang="en-US" sz="1600" dirty="0" smtClean="0">
                  <a:solidFill>
                    <a:srgbClr val="FF0000"/>
                  </a:solidFill>
                  <a:sym typeface="+mn-ea"/>
                </a:rPr>
                <a:t>牛顿</a:t>
              </a:r>
              <a:r>
                <a:rPr lang="zh-CN" altLang="en-US" sz="1600" dirty="0" smtClean="0">
                  <a:sym typeface="+mn-ea"/>
                </a:rPr>
                <a:t>科学生涯的开端）。</a:t>
              </a:r>
              <a:endParaRPr lang="zh-CN" altLang="en-US" sz="1600"/>
            </a:p>
          </p:txBody>
        </p:sp>
        <p:sp>
          <p:nvSpPr>
            <p:cNvPr id="34" name="TextBox 9"/>
            <p:cNvSpPr txBox="1"/>
            <p:nvPr>
              <p:custDataLst>
                <p:tags r:id="rId21"/>
              </p:custDataLst>
            </p:nvPr>
          </p:nvSpPr>
          <p:spPr>
            <a:xfrm>
              <a:off x="4252" y="9832"/>
              <a:ext cx="11125" cy="1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200" dirty="0" smtClean="0">
                  <a:solidFill>
                    <a:srgbClr val="C00000"/>
                  </a:solidFill>
                  <a:latin typeface="隶书" panose="02010509060101010101" pitchFamily="49" charset="-122"/>
                  <a:ea typeface="隶书" panose="02010509060101010101" pitchFamily="49" charset="-122"/>
                  <a:cs typeface="隶书" panose="02010509060101010101" pitchFamily="49" charset="-122"/>
                </a:rPr>
                <a:t>知网从</a:t>
              </a:r>
              <a:r>
                <a:rPr lang="en-US" altLang="zh-CN" sz="3200" dirty="0" smtClean="0">
                  <a:solidFill>
                    <a:srgbClr val="C00000"/>
                  </a:solidFill>
                  <a:latin typeface="隶书" panose="02010509060101010101" pitchFamily="49" charset="-122"/>
                  <a:ea typeface="隶书" panose="02010509060101010101" pitchFamily="49" charset="-122"/>
                  <a:cs typeface="隶书" panose="02010509060101010101" pitchFamily="49" charset="-122"/>
                </a:rPr>
                <a:t>1665</a:t>
              </a:r>
              <a:r>
                <a:rPr lang="zh-CN" altLang="en-US" sz="3200" dirty="0" smtClean="0">
                  <a:solidFill>
                    <a:srgbClr val="C00000"/>
                  </a:solidFill>
                  <a:latin typeface="隶书" panose="02010509060101010101" pitchFamily="49" charset="-122"/>
                  <a:ea typeface="隶书" panose="02010509060101010101" pitchFamily="49" charset="-122"/>
                  <a:cs typeface="隶书" panose="02010509060101010101" pitchFamily="49" charset="-122"/>
                </a:rPr>
                <a:t>年创刊一直收录到今天</a:t>
              </a:r>
              <a:endParaRPr lang="zh-CN" altLang="en-US" sz="3200" dirty="0" smtClean="0">
                <a:solidFill>
                  <a:srgbClr val="C0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endParaRPr>
            </a:p>
          </p:txBody>
        </p:sp>
        <p:pic>
          <p:nvPicPr>
            <p:cNvPr id="35" name="图片 34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1393" y="3699"/>
              <a:ext cx="3255" cy="583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>
              <p:custDataLst>
                <p:tags r:id="rId24"/>
              </p:custDataLst>
            </p:nvPr>
          </p:nvPicPr>
          <p:blipFill>
            <a:blip r:embed="rId25" cstate="print"/>
            <a:srcRect/>
            <a:stretch>
              <a:fillRect/>
            </a:stretch>
          </p:blipFill>
          <p:spPr bwMode="auto">
            <a:xfrm>
              <a:off x="3915" y="1477"/>
              <a:ext cx="2771" cy="361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63090" y="1062355"/>
            <a:ext cx="5609590" cy="279019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12840" y="3361055"/>
            <a:ext cx="5328920" cy="31762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15" name="组合 14"/>
          <p:cNvGrpSpPr/>
          <p:nvPr/>
        </p:nvGrpSpPr>
        <p:grpSpPr>
          <a:xfrm>
            <a:off x="1970405" y="323215"/>
            <a:ext cx="10116000" cy="485140"/>
            <a:chOff x="3417" y="509"/>
            <a:chExt cx="15609" cy="764"/>
          </a:xfrm>
        </p:grpSpPr>
        <p:grpSp>
          <p:nvGrpSpPr>
            <p:cNvPr id="19" name="组合 18"/>
            <p:cNvGrpSpPr/>
            <p:nvPr/>
          </p:nvGrpSpPr>
          <p:grpSpPr>
            <a:xfrm>
              <a:off x="3417" y="509"/>
              <a:ext cx="13039" cy="765"/>
              <a:chOff x="3181" y="689"/>
              <a:chExt cx="13309" cy="765"/>
            </a:xfrm>
          </p:grpSpPr>
          <p:sp>
            <p:nvSpPr>
              <p:cNvPr id="20" name="燕尾形 19"/>
              <p:cNvSpPr/>
              <p:nvPr>
                <p:custDataLst>
                  <p:tags r:id="rId28"/>
                </p:custDataLst>
              </p:nvPr>
            </p:nvSpPr>
            <p:spPr>
              <a:xfrm>
                <a:off x="5815" y="708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最新文献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4" name="燕尾形 23"/>
              <p:cNvSpPr/>
              <p:nvPr>
                <p:custDataLst>
                  <p:tags r:id="rId29"/>
                </p:custDataLst>
              </p:nvPr>
            </p:nvSpPr>
            <p:spPr>
              <a:xfrm>
                <a:off x="8448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大咖文献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5" name="燕尾形 24"/>
              <p:cNvSpPr/>
              <p:nvPr>
                <p:custDataLst>
                  <p:tags r:id="rId30"/>
                </p:custDataLst>
              </p:nvPr>
            </p:nvSpPr>
            <p:spPr>
              <a:xfrm>
                <a:off x="3181" y="708"/>
                <a:ext cx="2778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经典文献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0" name="燕尾形 29"/>
              <p:cNvSpPr/>
              <p:nvPr>
                <p:custDataLst>
                  <p:tags r:id="rId31"/>
                </p:custDataLst>
              </p:nvPr>
            </p:nvSpPr>
            <p:spPr>
              <a:xfrm>
                <a:off x="11081" y="689"/>
                <a:ext cx="2777" cy="747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名刊名会文献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6" name="燕尾形 35"/>
              <p:cNvSpPr/>
              <p:nvPr>
                <p:custDataLst>
                  <p:tags r:id="rId32"/>
                </p:custDataLst>
              </p:nvPr>
            </p:nvSpPr>
            <p:spPr>
              <a:xfrm>
                <a:off x="13714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其他选文方式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37" name="燕尾形 36"/>
            <p:cNvSpPr/>
            <p:nvPr>
              <p:custDataLst>
                <p:tags r:id="rId33"/>
              </p:custDataLst>
            </p:nvPr>
          </p:nvSpPr>
          <p:spPr>
            <a:xfrm>
              <a:off x="16306" y="509"/>
              <a:ext cx="2721" cy="747"/>
            </a:xfrm>
            <a:prstGeom prst="chevron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/>
              <a:r>
                <a: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其他文献类型</a:t>
              </a: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/>
              <a:endParaRPr lang="zh-CN" altLang="en-US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/>
      <p:bldP spid="18" grpId="1"/>
      <p:bldP spid="17" grpId="1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6"/>
            </p:custDataLst>
          </p:nvPr>
        </p:nvSpPr>
        <p:spPr>
          <a:xfrm rot="5400000">
            <a:off x="1551305" y="27317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3" name="文本框 2"/>
          <p:cNvSpPr txBox="1"/>
          <p:nvPr>
            <p:custDataLst>
              <p:tags r:id="rId9"/>
            </p:custDataLst>
          </p:nvPr>
        </p:nvSpPr>
        <p:spPr>
          <a:xfrm>
            <a:off x="2324735" y="1092835"/>
            <a:ext cx="3641725" cy="591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按图索文：</a:t>
            </a:r>
            <a:endParaRPr lang="zh-CN" altLang="en-US" sz="2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四两拨千斤</a:t>
            </a:r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往往会有意外的收获</a:t>
            </a:r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640840" y="3611245"/>
            <a:ext cx="4455160" cy="280352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5162550" y="4784090"/>
            <a:ext cx="1076960" cy="9093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395595" y="1062355"/>
            <a:ext cx="6796405" cy="24904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cxnSp>
        <p:nvCxnSpPr>
          <p:cNvPr id="19" name="直接连接符 18"/>
          <p:cNvCxnSpPr/>
          <p:nvPr/>
        </p:nvCxnSpPr>
        <p:spPr>
          <a:xfrm flipV="1">
            <a:off x="6231890" y="3546475"/>
            <a:ext cx="1527810" cy="12299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1970405" y="323215"/>
            <a:ext cx="10116000" cy="485140"/>
            <a:chOff x="3417" y="509"/>
            <a:chExt cx="15609" cy="764"/>
          </a:xfrm>
        </p:grpSpPr>
        <p:grpSp>
          <p:nvGrpSpPr>
            <p:cNvPr id="20" name="组合 19"/>
            <p:cNvGrpSpPr/>
            <p:nvPr/>
          </p:nvGrpSpPr>
          <p:grpSpPr>
            <a:xfrm>
              <a:off x="3417" y="509"/>
              <a:ext cx="13039" cy="765"/>
              <a:chOff x="3181" y="689"/>
              <a:chExt cx="13309" cy="765"/>
            </a:xfrm>
          </p:grpSpPr>
          <p:sp>
            <p:nvSpPr>
              <p:cNvPr id="21" name="燕尾形 20"/>
              <p:cNvSpPr/>
              <p:nvPr>
                <p:custDataLst>
                  <p:tags r:id="rId14"/>
                </p:custDataLst>
              </p:nvPr>
            </p:nvSpPr>
            <p:spPr>
              <a:xfrm>
                <a:off x="5815" y="708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最新文献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2" name="燕尾形 21"/>
              <p:cNvSpPr/>
              <p:nvPr>
                <p:custDataLst>
                  <p:tags r:id="rId15"/>
                </p:custDataLst>
              </p:nvPr>
            </p:nvSpPr>
            <p:spPr>
              <a:xfrm>
                <a:off x="8448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大咖文献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3" name="燕尾形 22"/>
              <p:cNvSpPr/>
              <p:nvPr>
                <p:custDataLst>
                  <p:tags r:id="rId16"/>
                </p:custDataLst>
              </p:nvPr>
            </p:nvSpPr>
            <p:spPr>
              <a:xfrm>
                <a:off x="3181" y="708"/>
                <a:ext cx="2778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经典文献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4" name="燕尾形 23"/>
              <p:cNvSpPr/>
              <p:nvPr>
                <p:custDataLst>
                  <p:tags r:id="rId17"/>
                </p:custDataLst>
              </p:nvPr>
            </p:nvSpPr>
            <p:spPr>
              <a:xfrm>
                <a:off x="11081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名刊名会文献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5" name="燕尾形 24"/>
              <p:cNvSpPr/>
              <p:nvPr>
                <p:custDataLst>
                  <p:tags r:id="rId18"/>
                </p:custDataLst>
              </p:nvPr>
            </p:nvSpPr>
            <p:spPr>
              <a:xfrm>
                <a:off x="13714" y="689"/>
                <a:ext cx="2777" cy="747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其他选文方式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27" name="燕尾形 26"/>
            <p:cNvSpPr/>
            <p:nvPr>
              <p:custDataLst>
                <p:tags r:id="rId19"/>
              </p:custDataLst>
            </p:nvPr>
          </p:nvSpPr>
          <p:spPr>
            <a:xfrm>
              <a:off x="16306" y="509"/>
              <a:ext cx="2721" cy="747"/>
            </a:xfrm>
            <a:prstGeom prst="chevron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/>
              <a:r>
                <a: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其他文献类型</a:t>
              </a: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/>
              <a:endParaRPr lang="zh-CN" altLang="en-US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6"/>
            </p:custDataLst>
          </p:nvPr>
        </p:nvSpPr>
        <p:spPr>
          <a:xfrm rot="5400000">
            <a:off x="1551305" y="27317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2324735" y="1092835"/>
            <a:ext cx="3641725" cy="591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知网节选文：</a:t>
            </a:r>
            <a:endParaRPr lang="zh-CN" altLang="en-US" sz="2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以点带面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273300" y="2186305"/>
            <a:ext cx="6965315" cy="381571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461760" y="3684270"/>
            <a:ext cx="5461635" cy="297561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15" name="组合 14"/>
          <p:cNvGrpSpPr/>
          <p:nvPr/>
        </p:nvGrpSpPr>
        <p:grpSpPr>
          <a:xfrm>
            <a:off x="1970405" y="323215"/>
            <a:ext cx="10116000" cy="485140"/>
            <a:chOff x="3417" y="509"/>
            <a:chExt cx="15609" cy="764"/>
          </a:xfrm>
        </p:grpSpPr>
        <p:grpSp>
          <p:nvGrpSpPr>
            <p:cNvPr id="17" name="组合 16"/>
            <p:cNvGrpSpPr/>
            <p:nvPr/>
          </p:nvGrpSpPr>
          <p:grpSpPr>
            <a:xfrm>
              <a:off x="3417" y="509"/>
              <a:ext cx="13039" cy="765"/>
              <a:chOff x="3181" y="689"/>
              <a:chExt cx="13309" cy="765"/>
            </a:xfrm>
          </p:grpSpPr>
          <p:sp>
            <p:nvSpPr>
              <p:cNvPr id="18" name="燕尾形 17"/>
              <p:cNvSpPr/>
              <p:nvPr>
                <p:custDataLst>
                  <p:tags r:id="rId14"/>
                </p:custDataLst>
              </p:nvPr>
            </p:nvSpPr>
            <p:spPr>
              <a:xfrm>
                <a:off x="5815" y="708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最新文献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2" name="燕尾形 21"/>
              <p:cNvSpPr/>
              <p:nvPr>
                <p:custDataLst>
                  <p:tags r:id="rId15"/>
                </p:custDataLst>
              </p:nvPr>
            </p:nvSpPr>
            <p:spPr>
              <a:xfrm>
                <a:off x="8448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大咖文献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3" name="燕尾形 22"/>
              <p:cNvSpPr/>
              <p:nvPr>
                <p:custDataLst>
                  <p:tags r:id="rId16"/>
                </p:custDataLst>
              </p:nvPr>
            </p:nvSpPr>
            <p:spPr>
              <a:xfrm>
                <a:off x="3181" y="708"/>
                <a:ext cx="2778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经典文献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4" name="燕尾形 23"/>
              <p:cNvSpPr/>
              <p:nvPr>
                <p:custDataLst>
                  <p:tags r:id="rId17"/>
                </p:custDataLst>
              </p:nvPr>
            </p:nvSpPr>
            <p:spPr>
              <a:xfrm>
                <a:off x="11081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名刊名会文献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5" name="燕尾形 24"/>
              <p:cNvSpPr/>
              <p:nvPr>
                <p:custDataLst>
                  <p:tags r:id="rId18"/>
                </p:custDataLst>
              </p:nvPr>
            </p:nvSpPr>
            <p:spPr>
              <a:xfrm>
                <a:off x="13714" y="689"/>
                <a:ext cx="2777" cy="747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其他选文方式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27" name="燕尾形 26"/>
            <p:cNvSpPr/>
            <p:nvPr>
              <p:custDataLst>
                <p:tags r:id="rId19"/>
              </p:custDataLst>
            </p:nvPr>
          </p:nvSpPr>
          <p:spPr>
            <a:xfrm>
              <a:off x="16306" y="509"/>
              <a:ext cx="2721" cy="747"/>
            </a:xfrm>
            <a:prstGeom prst="chevron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/>
              <a:r>
                <a: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其他文献类型</a:t>
              </a: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/>
              <a:endParaRPr lang="zh-CN" altLang="en-US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6"/>
            </p:custDataLst>
          </p:nvPr>
        </p:nvSpPr>
        <p:spPr>
          <a:xfrm rot="5400000">
            <a:off x="1551305" y="27317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2324735" y="1092835"/>
            <a:ext cx="3641725" cy="591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外文</a:t>
            </a:r>
            <a:r>
              <a:rPr lang="en-US" altLang="zh-CN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文献：</a:t>
            </a:r>
            <a:endParaRPr lang="zh-CN" altLang="en-US" sz="20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8634095" y="3608070"/>
            <a:ext cx="33178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https://scholar.cnki.net/new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外文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</a:rPr>
              <a:t>OA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刊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免费全文获取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324735" y="2105660"/>
            <a:ext cx="5513070" cy="31013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5" name="组合 4"/>
          <p:cNvGrpSpPr/>
          <p:nvPr/>
        </p:nvGrpSpPr>
        <p:grpSpPr>
          <a:xfrm>
            <a:off x="1970405" y="323215"/>
            <a:ext cx="10116000" cy="485140"/>
            <a:chOff x="3417" y="509"/>
            <a:chExt cx="15609" cy="764"/>
          </a:xfrm>
        </p:grpSpPr>
        <p:grpSp>
          <p:nvGrpSpPr>
            <p:cNvPr id="20" name="组合 19"/>
            <p:cNvGrpSpPr/>
            <p:nvPr/>
          </p:nvGrpSpPr>
          <p:grpSpPr>
            <a:xfrm>
              <a:off x="3417" y="509"/>
              <a:ext cx="13039" cy="765"/>
              <a:chOff x="3181" y="689"/>
              <a:chExt cx="13309" cy="765"/>
            </a:xfrm>
          </p:grpSpPr>
          <p:sp>
            <p:nvSpPr>
              <p:cNvPr id="21" name="燕尾形 20"/>
              <p:cNvSpPr/>
              <p:nvPr>
                <p:custDataLst>
                  <p:tags r:id="rId13"/>
                </p:custDataLst>
              </p:nvPr>
            </p:nvSpPr>
            <p:spPr>
              <a:xfrm>
                <a:off x="5815" y="708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最新文献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2" name="燕尾形 21"/>
              <p:cNvSpPr/>
              <p:nvPr>
                <p:custDataLst>
                  <p:tags r:id="rId14"/>
                </p:custDataLst>
              </p:nvPr>
            </p:nvSpPr>
            <p:spPr>
              <a:xfrm>
                <a:off x="8448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大咖文献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3" name="燕尾形 22"/>
              <p:cNvSpPr/>
              <p:nvPr>
                <p:custDataLst>
                  <p:tags r:id="rId15"/>
                </p:custDataLst>
              </p:nvPr>
            </p:nvSpPr>
            <p:spPr>
              <a:xfrm>
                <a:off x="3181" y="708"/>
                <a:ext cx="2778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经典文献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4" name="燕尾形 23"/>
              <p:cNvSpPr/>
              <p:nvPr>
                <p:custDataLst>
                  <p:tags r:id="rId16"/>
                </p:custDataLst>
              </p:nvPr>
            </p:nvSpPr>
            <p:spPr>
              <a:xfrm>
                <a:off x="11081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名刊名会文献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5" name="燕尾形 24"/>
              <p:cNvSpPr/>
              <p:nvPr>
                <p:custDataLst>
                  <p:tags r:id="rId17"/>
                </p:custDataLst>
              </p:nvPr>
            </p:nvSpPr>
            <p:spPr>
              <a:xfrm>
                <a:off x="13714" y="689"/>
                <a:ext cx="2777" cy="747"/>
              </a:xfrm>
              <a:prstGeom prst="chevron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其他选文方式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27" name="燕尾形 26"/>
            <p:cNvSpPr/>
            <p:nvPr>
              <p:custDataLst>
                <p:tags r:id="rId18"/>
              </p:custDataLst>
            </p:nvPr>
          </p:nvSpPr>
          <p:spPr>
            <a:xfrm>
              <a:off x="16306" y="509"/>
              <a:ext cx="2721" cy="747"/>
            </a:xfrm>
            <a:prstGeom prst="chevron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/>
              <a:r>
                <a: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其他文献类型</a:t>
              </a: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ctr"/>
              <a:endParaRPr lang="zh-CN" altLang="en-US" sz="14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6"/>
            </p:custDataLst>
          </p:nvPr>
        </p:nvSpPr>
        <p:spPr>
          <a:xfrm rot="5400000">
            <a:off x="1551305" y="27317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2324735" y="1092835"/>
            <a:ext cx="3641725" cy="591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年鉴：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6340" r="27780"/>
          <a:stretch>
            <a:fillRect/>
          </a:stretch>
        </p:blipFill>
        <p:spPr>
          <a:xfrm>
            <a:off x="2403475" y="2434590"/>
            <a:ext cx="2091690" cy="31140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558540" y="1841500"/>
            <a:ext cx="3175000" cy="3175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rot="21240000">
            <a:off x="4799965" y="2779395"/>
            <a:ext cx="3175000" cy="3175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377940" y="2143125"/>
            <a:ext cx="3175000" cy="31750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8206105" y="2621915"/>
            <a:ext cx="3175000" cy="317500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403475" y="1684655"/>
            <a:ext cx="8860790" cy="4961890"/>
            <a:chOff x="3785" y="2653"/>
            <a:chExt cx="13954" cy="7814"/>
          </a:xfrm>
        </p:grpSpPr>
        <p:pic>
          <p:nvPicPr>
            <p:cNvPr id="23" name="图片 22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3785" y="2653"/>
              <a:ext cx="13955" cy="7815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24" name="矩形 23"/>
            <p:cNvSpPr/>
            <p:nvPr/>
          </p:nvSpPr>
          <p:spPr>
            <a:xfrm>
              <a:off x="3812" y="2686"/>
              <a:ext cx="2346" cy="773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970405" y="323215"/>
            <a:ext cx="10116000" cy="485140"/>
            <a:chOff x="3417" y="509"/>
            <a:chExt cx="15609" cy="764"/>
          </a:xfrm>
        </p:grpSpPr>
        <p:grpSp>
          <p:nvGrpSpPr>
            <p:cNvPr id="20" name="组合 19"/>
            <p:cNvGrpSpPr/>
            <p:nvPr/>
          </p:nvGrpSpPr>
          <p:grpSpPr>
            <a:xfrm>
              <a:off x="3417" y="509"/>
              <a:ext cx="13039" cy="765"/>
              <a:chOff x="3181" y="689"/>
              <a:chExt cx="13309" cy="765"/>
            </a:xfrm>
          </p:grpSpPr>
          <p:sp>
            <p:nvSpPr>
              <p:cNvPr id="21" name="燕尾形 20"/>
              <p:cNvSpPr/>
              <p:nvPr>
                <p:custDataLst>
                  <p:tags r:id="rId22"/>
                </p:custDataLst>
              </p:nvPr>
            </p:nvSpPr>
            <p:spPr>
              <a:xfrm>
                <a:off x="5815" y="708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最新文献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7" name="燕尾形 26"/>
              <p:cNvSpPr/>
              <p:nvPr>
                <p:custDataLst>
                  <p:tags r:id="rId23"/>
                </p:custDataLst>
              </p:nvPr>
            </p:nvSpPr>
            <p:spPr>
              <a:xfrm>
                <a:off x="8448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大咖文献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8" name="燕尾形 27"/>
              <p:cNvSpPr/>
              <p:nvPr>
                <p:custDataLst>
                  <p:tags r:id="rId24"/>
                </p:custDataLst>
              </p:nvPr>
            </p:nvSpPr>
            <p:spPr>
              <a:xfrm>
                <a:off x="3181" y="708"/>
                <a:ext cx="2778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经典文献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0" name="燕尾形 29"/>
              <p:cNvSpPr/>
              <p:nvPr>
                <p:custDataLst>
                  <p:tags r:id="rId25"/>
                </p:custDataLst>
              </p:nvPr>
            </p:nvSpPr>
            <p:spPr>
              <a:xfrm>
                <a:off x="11081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名刊名会文献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2" name="燕尾形 31"/>
              <p:cNvSpPr/>
              <p:nvPr>
                <p:custDataLst>
                  <p:tags r:id="rId26"/>
                </p:custDataLst>
              </p:nvPr>
            </p:nvSpPr>
            <p:spPr>
              <a:xfrm>
                <a:off x="13714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其他选文方式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33" name="燕尾形 32"/>
            <p:cNvSpPr/>
            <p:nvPr>
              <p:custDataLst>
                <p:tags r:id="rId27"/>
              </p:custDataLst>
            </p:nvPr>
          </p:nvSpPr>
          <p:spPr>
            <a:xfrm>
              <a:off x="16306" y="509"/>
              <a:ext cx="2721" cy="747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其他文献类型</a:t>
              </a: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 algn="ctr">
                <a:buClrTx/>
                <a:buSzTx/>
                <a:buFontTx/>
              </a:pP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8"/>
          <a:srcRect b="14259"/>
          <a:stretch>
            <a:fillRect/>
          </a:stretch>
        </p:blipFill>
        <p:spPr>
          <a:xfrm>
            <a:off x="2197100" y="1662430"/>
            <a:ext cx="9067800" cy="4984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6"/>
            </p:custDataLst>
          </p:nvPr>
        </p:nvSpPr>
        <p:spPr>
          <a:xfrm rot="5400000">
            <a:off x="1551305" y="27317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2324735" y="1092835"/>
            <a:ext cx="3641725" cy="591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统计数据：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208530" y="1784985"/>
            <a:ext cx="9648825" cy="4445000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207895" y="1814830"/>
            <a:ext cx="9649460" cy="4650740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209165" y="1608455"/>
            <a:ext cx="9648825" cy="4974590"/>
          </a:xfrm>
          <a:prstGeom prst="rect">
            <a:avLst/>
          </a:prstGeom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27" name="图片 26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207260" y="2402205"/>
            <a:ext cx="9637395" cy="4180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07260" y="1654810"/>
            <a:ext cx="9570720" cy="520319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970405" y="323215"/>
            <a:ext cx="10116000" cy="485140"/>
            <a:chOff x="3417" y="509"/>
            <a:chExt cx="15609" cy="764"/>
          </a:xfrm>
        </p:grpSpPr>
        <p:grpSp>
          <p:nvGrpSpPr>
            <p:cNvPr id="17" name="组合 16"/>
            <p:cNvGrpSpPr/>
            <p:nvPr/>
          </p:nvGrpSpPr>
          <p:grpSpPr>
            <a:xfrm>
              <a:off x="3417" y="509"/>
              <a:ext cx="13039" cy="765"/>
              <a:chOff x="3181" y="689"/>
              <a:chExt cx="13309" cy="765"/>
            </a:xfrm>
          </p:grpSpPr>
          <p:sp>
            <p:nvSpPr>
              <p:cNvPr id="18" name="燕尾形 17"/>
              <p:cNvSpPr/>
              <p:nvPr>
                <p:custDataLst>
                  <p:tags r:id="rId19"/>
                </p:custDataLst>
              </p:nvPr>
            </p:nvSpPr>
            <p:spPr>
              <a:xfrm>
                <a:off x="5815" y="708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最新文献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9" name="燕尾形 18"/>
              <p:cNvSpPr/>
              <p:nvPr>
                <p:custDataLst>
                  <p:tags r:id="rId20"/>
                </p:custDataLst>
              </p:nvPr>
            </p:nvSpPr>
            <p:spPr>
              <a:xfrm>
                <a:off x="8448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大咖文献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8" name="燕尾形 27"/>
              <p:cNvSpPr/>
              <p:nvPr>
                <p:custDataLst>
                  <p:tags r:id="rId21"/>
                </p:custDataLst>
              </p:nvPr>
            </p:nvSpPr>
            <p:spPr>
              <a:xfrm>
                <a:off x="3181" y="708"/>
                <a:ext cx="2778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经典文献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0" name="燕尾形 29"/>
              <p:cNvSpPr/>
              <p:nvPr>
                <p:custDataLst>
                  <p:tags r:id="rId22"/>
                </p:custDataLst>
              </p:nvPr>
            </p:nvSpPr>
            <p:spPr>
              <a:xfrm>
                <a:off x="11081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名刊名会文献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2" name="燕尾形 31"/>
              <p:cNvSpPr/>
              <p:nvPr>
                <p:custDataLst>
                  <p:tags r:id="rId23"/>
                </p:custDataLst>
              </p:nvPr>
            </p:nvSpPr>
            <p:spPr>
              <a:xfrm>
                <a:off x="13714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其他选文方式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33" name="燕尾形 32"/>
            <p:cNvSpPr/>
            <p:nvPr>
              <p:custDataLst>
                <p:tags r:id="rId24"/>
              </p:custDataLst>
            </p:nvPr>
          </p:nvSpPr>
          <p:spPr>
            <a:xfrm>
              <a:off x="16306" y="509"/>
              <a:ext cx="2721" cy="747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其他文献类型</a:t>
              </a: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 algn="ctr">
                <a:buClrTx/>
                <a:buSzTx/>
                <a:buFontTx/>
              </a:pP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>
            <p:custDataLst>
              <p:tags r:id="rId1"/>
            </p:custDataLst>
          </p:nvPr>
        </p:nvSpPr>
        <p:spPr>
          <a:xfrm>
            <a:off x="6236335" y="2581275"/>
            <a:ext cx="7136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如何鸟瞰一个新的知识</a:t>
            </a:r>
            <a:r>
              <a:rPr lang="zh-CN" altLang="en-US" sz="3200" b="1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领域</a:t>
            </a:r>
            <a:endParaRPr lang="zh-CN" altLang="en-US" sz="3200" b="1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ea"/>
              <a:sym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027045" y="2402205"/>
            <a:ext cx="6137910" cy="2357120"/>
            <a:chOff x="4773" y="3783"/>
            <a:chExt cx="9666" cy="3712"/>
          </a:xfrm>
        </p:grpSpPr>
        <p:pic>
          <p:nvPicPr>
            <p:cNvPr id="2" name="图片 1" descr="201605170423103f61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73" y="3783"/>
              <a:ext cx="9666" cy="3712"/>
            </a:xfrm>
            <a:prstGeom prst="rect">
              <a:avLst/>
            </a:prstGeom>
          </p:spPr>
        </p:pic>
        <p:pic>
          <p:nvPicPr>
            <p:cNvPr id="3" name="图片 2" descr="201605170423103f61f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00" y="3812"/>
              <a:ext cx="6417" cy="2464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548495" y="121920"/>
            <a:ext cx="2420620" cy="101092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6"/>
            </p:custDataLst>
          </p:nvPr>
        </p:nvSpPr>
        <p:spPr>
          <a:xfrm rot="5400000">
            <a:off x="1551305" y="27317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2324735" y="1092835"/>
            <a:ext cx="3641725" cy="591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专利：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037715" y="1849120"/>
            <a:ext cx="9653270" cy="4308475"/>
            <a:chOff x="106" y="1929"/>
            <a:chExt cx="18330" cy="8180"/>
          </a:xfrm>
        </p:grpSpPr>
        <p:pic>
          <p:nvPicPr>
            <p:cNvPr id="18" name="图片 1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106" y="1929"/>
              <a:ext cx="18330" cy="8180"/>
            </a:xfrm>
            <a:prstGeom prst="rect">
              <a:avLst/>
            </a:prstGeom>
          </p:spPr>
        </p:pic>
        <p:sp>
          <p:nvSpPr>
            <p:cNvPr id="19" name="矩形 18"/>
            <p:cNvSpPr/>
            <p:nvPr>
              <p:custDataLst>
                <p:tags r:id="rId12"/>
              </p:custDataLst>
            </p:nvPr>
          </p:nvSpPr>
          <p:spPr>
            <a:xfrm>
              <a:off x="3681" y="3022"/>
              <a:ext cx="11839" cy="7086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ysDot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>
              <p:custDataLst>
                <p:tags r:id="rId13"/>
              </p:custDataLst>
            </p:nvPr>
          </p:nvSpPr>
          <p:spPr>
            <a:xfrm>
              <a:off x="106" y="4257"/>
              <a:ext cx="3334" cy="564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ysDot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圆角矩形标注 22"/>
            <p:cNvSpPr/>
            <p:nvPr>
              <p:custDataLst>
                <p:tags r:id="rId14"/>
              </p:custDataLst>
            </p:nvPr>
          </p:nvSpPr>
          <p:spPr>
            <a:xfrm>
              <a:off x="4094" y="4257"/>
              <a:ext cx="6278" cy="3010"/>
            </a:xfrm>
            <a:prstGeom prst="wedgeRoundRectCallout">
              <a:avLst>
                <a:gd name="adj1" fmla="val -64268"/>
                <a:gd name="adj2" fmla="val 78354"/>
                <a:gd name="adj3" fmla="val 16667"/>
              </a:avLst>
            </a:prstGeom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p>
              <a:pPr indent="0" algn="ctr">
                <a:buFont typeface="Arial" panose="020B0604020202020204" pitchFamily="34" charset="0"/>
                <a:buNone/>
              </a:pPr>
              <a:r>
                <a: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中国、美国、日本、德国、英国、法国、瑞士、EPO和WIPO的专利全文（即七国两组织全文）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960880" y="1786495"/>
            <a:ext cx="9807790" cy="4952399"/>
            <a:chOff x="1178" y="2449"/>
            <a:chExt cx="17674" cy="8501"/>
          </a:xfrm>
        </p:grpSpPr>
        <p:pic>
          <p:nvPicPr>
            <p:cNvPr id="25" name="图片 24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1178" y="2449"/>
              <a:ext cx="17674" cy="8501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7"/>
              </p:custDataLst>
            </p:nvPr>
          </p:nvSpPr>
          <p:spPr>
            <a:xfrm>
              <a:off x="6264" y="3697"/>
              <a:ext cx="11758" cy="9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00000"/>
                </a:lnSpc>
              </a:pPr>
              <a:r>
                <a:rPr lang="zh-CN" altLang="en-US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了解技术布局概况、核心技术分布、技术发展状况</a:t>
              </a:r>
              <a:endPara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960880" y="1684655"/>
            <a:ext cx="9807563" cy="4993887"/>
            <a:chOff x="2042" y="2349"/>
            <a:chExt cx="15733" cy="8011"/>
          </a:xfrm>
        </p:grpSpPr>
        <p:pic>
          <p:nvPicPr>
            <p:cNvPr id="34" name="图片 33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tretch>
              <a:fillRect/>
            </a:stretch>
          </p:blipFill>
          <p:spPr>
            <a:xfrm>
              <a:off x="2042" y="2349"/>
              <a:ext cx="15733" cy="8011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>
              <p:custDataLst>
                <p:tags r:id="rId20"/>
              </p:custDataLst>
            </p:nvPr>
          </p:nvSpPr>
          <p:spPr>
            <a:xfrm>
              <a:off x="9687" y="3288"/>
              <a:ext cx="7589" cy="9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>
                <a:lnSpc>
                  <a:spcPct val="100000"/>
                </a:lnSpc>
              </a:pPr>
              <a:r>
                <a:rPr lang="zh-CN" altLang="en-US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聚类分析直观了解技术分布</a:t>
              </a:r>
              <a:endPara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00000"/>
                </a:lnSpc>
              </a:pPr>
              <a:endPara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98015" y="1786255"/>
            <a:ext cx="9792970" cy="458406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037715" y="2559050"/>
            <a:ext cx="9585960" cy="390271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037715" y="2513330"/>
            <a:ext cx="9541510" cy="395287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1970405" y="323215"/>
            <a:ext cx="10116000" cy="485140"/>
            <a:chOff x="3417" y="509"/>
            <a:chExt cx="15609" cy="764"/>
          </a:xfrm>
        </p:grpSpPr>
        <p:grpSp>
          <p:nvGrpSpPr>
            <p:cNvPr id="20" name="组合 19"/>
            <p:cNvGrpSpPr/>
            <p:nvPr/>
          </p:nvGrpSpPr>
          <p:grpSpPr>
            <a:xfrm>
              <a:off x="3417" y="509"/>
              <a:ext cx="13039" cy="765"/>
              <a:chOff x="3181" y="689"/>
              <a:chExt cx="13309" cy="765"/>
            </a:xfrm>
          </p:grpSpPr>
          <p:sp>
            <p:nvSpPr>
              <p:cNvPr id="21" name="燕尾形 20"/>
              <p:cNvSpPr/>
              <p:nvPr>
                <p:custDataLst>
                  <p:tags r:id="rId26"/>
                </p:custDataLst>
              </p:nvPr>
            </p:nvSpPr>
            <p:spPr>
              <a:xfrm>
                <a:off x="5815" y="708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最新文献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7" name="燕尾形 26"/>
              <p:cNvSpPr/>
              <p:nvPr>
                <p:custDataLst>
                  <p:tags r:id="rId27"/>
                </p:custDataLst>
              </p:nvPr>
            </p:nvSpPr>
            <p:spPr>
              <a:xfrm>
                <a:off x="8448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大咖文献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15" name="燕尾形 14"/>
              <p:cNvSpPr/>
              <p:nvPr>
                <p:custDataLst>
                  <p:tags r:id="rId28"/>
                </p:custDataLst>
              </p:nvPr>
            </p:nvSpPr>
            <p:spPr>
              <a:xfrm>
                <a:off x="3181" y="708"/>
                <a:ext cx="2778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经典文献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0" name="燕尾形 29"/>
              <p:cNvSpPr/>
              <p:nvPr>
                <p:custDataLst>
                  <p:tags r:id="rId29"/>
                </p:custDataLst>
              </p:nvPr>
            </p:nvSpPr>
            <p:spPr>
              <a:xfrm>
                <a:off x="11081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名刊名会文献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2" name="燕尾形 31"/>
              <p:cNvSpPr/>
              <p:nvPr>
                <p:custDataLst>
                  <p:tags r:id="rId30"/>
                </p:custDataLst>
              </p:nvPr>
            </p:nvSpPr>
            <p:spPr>
              <a:xfrm>
                <a:off x="13714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其他选文方式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31" name="燕尾形 30"/>
            <p:cNvSpPr/>
            <p:nvPr>
              <p:custDataLst>
                <p:tags r:id="rId31"/>
              </p:custDataLst>
            </p:nvPr>
          </p:nvSpPr>
          <p:spPr>
            <a:xfrm>
              <a:off x="16306" y="509"/>
              <a:ext cx="2721" cy="747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其他文献类型</a:t>
              </a: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 algn="ctr">
                <a:buClrTx/>
                <a:buSzTx/>
                <a:buFontTx/>
              </a:pP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8220" y="1163955"/>
            <a:ext cx="7989570" cy="560133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7"/>
            </p:custDataLst>
          </p:nvPr>
        </p:nvSpPr>
        <p:spPr>
          <a:xfrm rot="5400000">
            <a:off x="1551305" y="27317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2324735" y="1092835"/>
            <a:ext cx="3641725" cy="591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工具书：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20570" y="1772285"/>
            <a:ext cx="8642350" cy="473265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1047" r="12026"/>
          <a:stretch>
            <a:fillRect/>
          </a:stretch>
        </p:blipFill>
        <p:spPr>
          <a:xfrm>
            <a:off x="2379980" y="1772285"/>
            <a:ext cx="8846820" cy="502539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784475" y="1772285"/>
            <a:ext cx="8683625" cy="502539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18" name="图片 17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3229610" y="1778000"/>
            <a:ext cx="8439785" cy="5019675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3705225" y="1767840"/>
            <a:ext cx="8938260" cy="495554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4295775" y="1785620"/>
            <a:ext cx="9277985" cy="51479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861560" y="1783715"/>
            <a:ext cx="9025255" cy="486473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23" name="组合 22"/>
          <p:cNvGrpSpPr/>
          <p:nvPr/>
        </p:nvGrpSpPr>
        <p:grpSpPr>
          <a:xfrm>
            <a:off x="1970405" y="323215"/>
            <a:ext cx="10116000" cy="485140"/>
            <a:chOff x="3417" y="509"/>
            <a:chExt cx="15609" cy="764"/>
          </a:xfrm>
        </p:grpSpPr>
        <p:grpSp>
          <p:nvGrpSpPr>
            <p:cNvPr id="24" name="组合 23"/>
            <p:cNvGrpSpPr/>
            <p:nvPr/>
          </p:nvGrpSpPr>
          <p:grpSpPr>
            <a:xfrm>
              <a:off x="3417" y="509"/>
              <a:ext cx="13039" cy="765"/>
              <a:chOff x="3181" y="689"/>
              <a:chExt cx="13309" cy="765"/>
            </a:xfrm>
          </p:grpSpPr>
          <p:sp>
            <p:nvSpPr>
              <p:cNvPr id="25" name="燕尾形 24"/>
              <p:cNvSpPr/>
              <p:nvPr>
                <p:custDataLst>
                  <p:tags r:id="rId24"/>
                </p:custDataLst>
              </p:nvPr>
            </p:nvSpPr>
            <p:spPr>
              <a:xfrm>
                <a:off x="5815" y="708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最新文献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7" name="燕尾形 26"/>
              <p:cNvSpPr/>
              <p:nvPr>
                <p:custDataLst>
                  <p:tags r:id="rId25"/>
                </p:custDataLst>
              </p:nvPr>
            </p:nvSpPr>
            <p:spPr>
              <a:xfrm>
                <a:off x="8448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大咖文献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28" name="燕尾形 27"/>
              <p:cNvSpPr/>
              <p:nvPr>
                <p:custDataLst>
                  <p:tags r:id="rId26"/>
                </p:custDataLst>
              </p:nvPr>
            </p:nvSpPr>
            <p:spPr>
              <a:xfrm>
                <a:off x="3181" y="708"/>
                <a:ext cx="2778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经典文献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0" name="燕尾形 29"/>
              <p:cNvSpPr/>
              <p:nvPr>
                <p:custDataLst>
                  <p:tags r:id="rId27"/>
                </p:custDataLst>
              </p:nvPr>
            </p:nvSpPr>
            <p:spPr>
              <a:xfrm>
                <a:off x="11081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名刊名会文献</a:t>
                </a:r>
                <a:endPara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algn="ctr"/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  <p:sp>
            <p:nvSpPr>
              <p:cNvPr id="32" name="燕尾形 31"/>
              <p:cNvSpPr/>
              <p:nvPr>
                <p:custDataLst>
                  <p:tags r:id="rId28"/>
                </p:custDataLst>
              </p:nvPr>
            </p:nvSpPr>
            <p:spPr>
              <a:xfrm>
                <a:off x="13714" y="689"/>
                <a:ext cx="2777" cy="747"/>
              </a:xfrm>
              <a:prstGeom prst="chevron">
                <a:avLst/>
              </a:prstGeom>
              <a:solidFill>
                <a:srgbClr val="BFBFB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r>
                  <a:rPr lang="zh-CN" altLang="en-US" sz="1400" b="1" dirty="0" smtClean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其他选文方式</a:t>
                </a: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lvl="0" algn="ctr">
                  <a:buClrTx/>
                  <a:buSzTx/>
                  <a:buFontTx/>
                </a:pPr>
                <a:endParaRPr lang="zh-CN" altLang="en-US" sz="1400" b="1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</p:txBody>
          </p:sp>
        </p:grpSp>
        <p:sp>
          <p:nvSpPr>
            <p:cNvPr id="33" name="燕尾形 32"/>
            <p:cNvSpPr/>
            <p:nvPr>
              <p:custDataLst>
                <p:tags r:id="rId29"/>
              </p:custDataLst>
            </p:nvPr>
          </p:nvSpPr>
          <p:spPr>
            <a:xfrm>
              <a:off x="16306" y="509"/>
              <a:ext cx="2721" cy="747"/>
            </a:xfrm>
            <a:prstGeom prst="chevron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 algn="ctr">
                <a:buClrTx/>
                <a:buSzTx/>
                <a:buFontTx/>
              </a:pPr>
              <a:r>
                <a:rPr lang="zh-CN" altLang="en-US" sz="1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其他文献类型</a:t>
              </a: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lvl="0" algn="ctr">
                <a:buClrTx/>
                <a:buSzTx/>
                <a:buFontTx/>
              </a:pPr>
              <a:endPara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6"/>
            </p:custDataLst>
          </p:nvPr>
        </p:nvSpPr>
        <p:spPr>
          <a:xfrm rot="5400000">
            <a:off x="1551305" y="273177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2084070" y="444500"/>
            <a:ext cx="3641725" cy="591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50000"/>
              </a:lnSpc>
            </a:pPr>
            <a:r>
              <a:rPr lang="zh-CN" altLang="en-US" sz="20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多终端：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188845" y="1283970"/>
            <a:ext cx="4559935" cy="249555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7230110" y="1283970"/>
            <a:ext cx="3797935" cy="2557780"/>
          </a:xfrm>
          <a:prstGeom prst="rect">
            <a:avLst/>
          </a:prstGeom>
        </p:spPr>
      </p:pic>
      <p:sp>
        <p:nvSpPr>
          <p:cNvPr id="25" name="文本框 24"/>
          <p:cNvSpPr txBox="1"/>
          <p:nvPr>
            <p:custDataLst>
              <p:tags r:id="rId14"/>
            </p:custDataLst>
          </p:nvPr>
        </p:nvSpPr>
        <p:spPr>
          <a:xfrm>
            <a:off x="2084070" y="4327843"/>
            <a:ext cx="44704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支持多终端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随时随地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获取最新学术前沿信息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一键同步阅读与笔记数据，实现个人信息跨平台云同步与云存储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5"/>
            </p:custDataLst>
          </p:nvPr>
        </p:nvSpPr>
        <p:spPr>
          <a:xfrm>
            <a:off x="7105650" y="4327843"/>
            <a:ext cx="45554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手机端</a:t>
            </a:r>
            <a:r>
              <a:rPr lang="en-US" altLang="zh-CN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全球学术快报</a:t>
            </a:r>
            <a:endParaRPr lang="zh-CN" altLang="en-US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支持个性化订阅</a:t>
            </a:r>
            <a:endParaRPr lang="zh-CN" altLang="en-US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itchFamily="2" charset="-122"/>
              </a:rPr>
              <a:t>学科、期刊、 项目、学者、热点、主题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第一时间了解最新学术信息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fill="hold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>
            <p:custDataLst>
              <p:tags r:id="rId1"/>
            </p:custDataLst>
          </p:nvPr>
        </p:nvSpPr>
        <p:spPr>
          <a:xfrm>
            <a:off x="6236335" y="2581275"/>
            <a:ext cx="7136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cs typeface="+mn-ea"/>
                <a:sym typeface="微软雅黑" panose="020B0503020204020204" pitchFamily="34" charset="-122"/>
              </a:rPr>
              <a:t>如何</a:t>
            </a:r>
            <a:r>
              <a:rPr lang="zh-CN" altLang="en-US" sz="32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产出传播研究成果</a:t>
            </a:r>
            <a:endParaRPr lang="zh-CN" altLang="en-US" sz="3200" b="1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027045" y="2402205"/>
            <a:ext cx="6137910" cy="2357120"/>
            <a:chOff x="4773" y="3783"/>
            <a:chExt cx="9666" cy="3712"/>
          </a:xfrm>
        </p:grpSpPr>
        <p:pic>
          <p:nvPicPr>
            <p:cNvPr id="2" name="图片 1" descr="201605170423103f61f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73" y="3783"/>
              <a:ext cx="9666" cy="3712"/>
            </a:xfrm>
            <a:prstGeom prst="rect">
              <a:avLst/>
            </a:prstGeom>
          </p:spPr>
        </p:pic>
        <p:pic>
          <p:nvPicPr>
            <p:cNvPr id="3" name="图片 2" descr="201605170423103f61f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00" y="3812"/>
              <a:ext cx="6417" cy="2464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548495" y="121920"/>
            <a:ext cx="2420620" cy="101092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2545997" y="366139"/>
            <a:ext cx="3815080" cy="4914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如何产出传播研究成果？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1587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7"/>
            </p:custDataLst>
          </p:nvPr>
        </p:nvSpPr>
        <p:spPr>
          <a:xfrm rot="5400000">
            <a:off x="1551305" y="348742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grpSp>
        <p:nvGrpSpPr>
          <p:cNvPr id="6" name="组合 5"/>
          <p:cNvGrpSpPr/>
          <p:nvPr/>
        </p:nvGrpSpPr>
        <p:grpSpPr>
          <a:xfrm>
            <a:off x="2566670" y="1362710"/>
            <a:ext cx="8340725" cy="4885690"/>
            <a:chOff x="1725" y="1355"/>
            <a:chExt cx="14740" cy="9006"/>
          </a:xfrm>
        </p:grpSpPr>
        <p:sp>
          <p:nvSpPr>
            <p:cNvPr id="16" name="任意多边形 15"/>
            <p:cNvSpPr/>
            <p:nvPr>
              <p:custDataLst>
                <p:tags r:id="rId10"/>
              </p:custDataLst>
            </p:nvPr>
          </p:nvSpPr>
          <p:spPr>
            <a:xfrm>
              <a:off x="1725" y="1531"/>
              <a:ext cx="14599" cy="8753"/>
            </a:xfrm>
            <a:custGeom>
              <a:avLst/>
              <a:gdLst>
                <a:gd name="connsiteX0" fmla="*/ 6367948 w 8879270"/>
                <a:gd name="connsiteY0" fmla="*/ 0 h 5776686"/>
                <a:gd name="connsiteX1" fmla="*/ 10690 w 8879270"/>
                <a:gd name="connsiteY1" fmla="*/ 841829 h 5776686"/>
                <a:gd name="connsiteX2" fmla="*/ 7703262 w 8879270"/>
                <a:gd name="connsiteY2" fmla="*/ 1915886 h 5776686"/>
                <a:gd name="connsiteX3" fmla="*/ 649319 w 8879270"/>
                <a:gd name="connsiteY3" fmla="*/ 2946400 h 5776686"/>
                <a:gd name="connsiteX4" fmla="*/ 8878919 w 8879270"/>
                <a:gd name="connsiteY4" fmla="*/ 4223657 h 5776686"/>
                <a:gd name="connsiteX5" fmla="*/ 910576 w 8879270"/>
                <a:gd name="connsiteY5" fmla="*/ 5776686 h 5776686"/>
                <a:gd name="connsiteX0-1" fmla="*/ 5722637 w 8233959"/>
                <a:gd name="connsiteY0-2" fmla="*/ 0 h 5776686"/>
                <a:gd name="connsiteX1-3" fmla="*/ 1179665 w 8233959"/>
                <a:gd name="connsiteY1-4" fmla="*/ 870858 h 5776686"/>
                <a:gd name="connsiteX2-5" fmla="*/ 7057951 w 8233959"/>
                <a:gd name="connsiteY2-6" fmla="*/ 1915886 h 5776686"/>
                <a:gd name="connsiteX3-7" fmla="*/ 4008 w 8233959"/>
                <a:gd name="connsiteY3-8" fmla="*/ 2946400 h 5776686"/>
                <a:gd name="connsiteX4-9" fmla="*/ 8233608 w 8233959"/>
                <a:gd name="connsiteY4-10" fmla="*/ 4223657 h 5776686"/>
                <a:gd name="connsiteX5-11" fmla="*/ 265265 w 8233959"/>
                <a:gd name="connsiteY5-12" fmla="*/ 5776686 h 5776686"/>
                <a:gd name="connsiteX0-13" fmla="*/ 5722637 w 8233959"/>
                <a:gd name="connsiteY0-14" fmla="*/ 0 h 5776686"/>
                <a:gd name="connsiteX1-15" fmla="*/ 1179665 w 8233959"/>
                <a:gd name="connsiteY1-16" fmla="*/ 870858 h 5776686"/>
                <a:gd name="connsiteX2-17" fmla="*/ 7057951 w 8233959"/>
                <a:gd name="connsiteY2-18" fmla="*/ 1915886 h 5776686"/>
                <a:gd name="connsiteX3-19" fmla="*/ 4008 w 8233959"/>
                <a:gd name="connsiteY3-20" fmla="*/ 2946400 h 5776686"/>
                <a:gd name="connsiteX4-21" fmla="*/ 8233608 w 8233959"/>
                <a:gd name="connsiteY4-22" fmla="*/ 4223657 h 5776686"/>
                <a:gd name="connsiteX5-23" fmla="*/ 265265 w 8233959"/>
                <a:gd name="connsiteY5-24" fmla="*/ 5776686 h 5776686"/>
                <a:gd name="connsiteX0-25" fmla="*/ 5722637 w 8233959"/>
                <a:gd name="connsiteY0-26" fmla="*/ 0 h 5776686"/>
                <a:gd name="connsiteX1-27" fmla="*/ 1179665 w 8233959"/>
                <a:gd name="connsiteY1-28" fmla="*/ 870858 h 5776686"/>
                <a:gd name="connsiteX2-29" fmla="*/ 7057951 w 8233959"/>
                <a:gd name="connsiteY2-30" fmla="*/ 1915886 h 5776686"/>
                <a:gd name="connsiteX3-31" fmla="*/ 4008 w 8233959"/>
                <a:gd name="connsiteY3-32" fmla="*/ 2946400 h 5776686"/>
                <a:gd name="connsiteX4-33" fmla="*/ 8233608 w 8233959"/>
                <a:gd name="connsiteY4-34" fmla="*/ 4223657 h 5776686"/>
                <a:gd name="connsiteX5-35" fmla="*/ 265265 w 8233959"/>
                <a:gd name="connsiteY5-36" fmla="*/ 5776686 h 5776686"/>
                <a:gd name="connsiteX0-37" fmla="*/ 5722527 w 8233849"/>
                <a:gd name="connsiteY0-38" fmla="*/ 0 h 5776686"/>
                <a:gd name="connsiteX1-39" fmla="*/ 1179555 w 8233849"/>
                <a:gd name="connsiteY1-40" fmla="*/ 870858 h 5776686"/>
                <a:gd name="connsiteX2-41" fmla="*/ 7057841 w 8233849"/>
                <a:gd name="connsiteY2-42" fmla="*/ 1915886 h 5776686"/>
                <a:gd name="connsiteX3-43" fmla="*/ 3898 w 8233849"/>
                <a:gd name="connsiteY3-44" fmla="*/ 2946400 h 5776686"/>
                <a:gd name="connsiteX4-45" fmla="*/ 8233498 w 8233849"/>
                <a:gd name="connsiteY4-46" fmla="*/ 4223657 h 5776686"/>
                <a:gd name="connsiteX5-47" fmla="*/ 265155 w 8233849"/>
                <a:gd name="connsiteY5-48" fmla="*/ 5776686 h 5776686"/>
                <a:gd name="connsiteX0-49" fmla="*/ 5718635 w 8229957"/>
                <a:gd name="connsiteY0-50" fmla="*/ 0 h 5776686"/>
                <a:gd name="connsiteX1-51" fmla="*/ 1175663 w 8229957"/>
                <a:gd name="connsiteY1-52" fmla="*/ 870858 h 5776686"/>
                <a:gd name="connsiteX2-53" fmla="*/ 7053949 w 8229957"/>
                <a:gd name="connsiteY2-54" fmla="*/ 1915886 h 5776686"/>
                <a:gd name="connsiteX3-55" fmla="*/ 6 w 8229957"/>
                <a:gd name="connsiteY3-56" fmla="*/ 2946400 h 5776686"/>
                <a:gd name="connsiteX4-57" fmla="*/ 8229606 w 8229957"/>
                <a:gd name="connsiteY4-58" fmla="*/ 4223657 h 5776686"/>
                <a:gd name="connsiteX5-59" fmla="*/ 261263 w 8229957"/>
                <a:gd name="connsiteY5-60" fmla="*/ 5776686 h 5776686"/>
                <a:gd name="connsiteX0-61" fmla="*/ 5718635 w 8229625"/>
                <a:gd name="connsiteY0-62" fmla="*/ 0 h 5776686"/>
                <a:gd name="connsiteX1-63" fmla="*/ 1175663 w 8229625"/>
                <a:gd name="connsiteY1-64" fmla="*/ 870858 h 5776686"/>
                <a:gd name="connsiteX2-65" fmla="*/ 7053949 w 8229625"/>
                <a:gd name="connsiteY2-66" fmla="*/ 1915886 h 5776686"/>
                <a:gd name="connsiteX3-67" fmla="*/ 6 w 8229625"/>
                <a:gd name="connsiteY3-68" fmla="*/ 2946400 h 5776686"/>
                <a:gd name="connsiteX4-69" fmla="*/ 8229606 w 8229625"/>
                <a:gd name="connsiteY4-70" fmla="*/ 4223657 h 5776686"/>
                <a:gd name="connsiteX5-71" fmla="*/ 261263 w 8229625"/>
                <a:gd name="connsiteY5-72" fmla="*/ 5776686 h 5776686"/>
                <a:gd name="connsiteX0-73" fmla="*/ 5718635 w 8229625"/>
                <a:gd name="connsiteY0-74" fmla="*/ 0 h 5776686"/>
                <a:gd name="connsiteX1-75" fmla="*/ 1175663 w 8229625"/>
                <a:gd name="connsiteY1-76" fmla="*/ 870858 h 5776686"/>
                <a:gd name="connsiteX2-77" fmla="*/ 7053949 w 8229625"/>
                <a:gd name="connsiteY2-78" fmla="*/ 1915886 h 5776686"/>
                <a:gd name="connsiteX3-79" fmla="*/ 6 w 8229625"/>
                <a:gd name="connsiteY3-80" fmla="*/ 2946400 h 5776686"/>
                <a:gd name="connsiteX4-81" fmla="*/ 8229606 w 8229625"/>
                <a:gd name="connsiteY4-82" fmla="*/ 4223657 h 5776686"/>
                <a:gd name="connsiteX5-83" fmla="*/ 261263 w 8229625"/>
                <a:gd name="connsiteY5-84" fmla="*/ 5776686 h 5776686"/>
                <a:gd name="connsiteX0-85" fmla="*/ 5718635 w 8229625"/>
                <a:gd name="connsiteY0-86" fmla="*/ 0 h 5776686"/>
                <a:gd name="connsiteX1-87" fmla="*/ 1175663 w 8229625"/>
                <a:gd name="connsiteY1-88" fmla="*/ 870858 h 5776686"/>
                <a:gd name="connsiteX2-89" fmla="*/ 7053949 w 8229625"/>
                <a:gd name="connsiteY2-90" fmla="*/ 1915886 h 5776686"/>
                <a:gd name="connsiteX3-91" fmla="*/ 6 w 8229625"/>
                <a:gd name="connsiteY3-92" fmla="*/ 2946400 h 5776686"/>
                <a:gd name="connsiteX4-93" fmla="*/ 8229606 w 8229625"/>
                <a:gd name="connsiteY4-94" fmla="*/ 4223657 h 5776686"/>
                <a:gd name="connsiteX5-95" fmla="*/ 261263 w 8229625"/>
                <a:gd name="connsiteY5-96" fmla="*/ 5776686 h 5776686"/>
                <a:gd name="connsiteX0-97" fmla="*/ 5718635 w 8229625"/>
                <a:gd name="connsiteY0-98" fmla="*/ 0 h 5776686"/>
                <a:gd name="connsiteX1-99" fmla="*/ 1175663 w 8229625"/>
                <a:gd name="connsiteY1-100" fmla="*/ 870858 h 5776686"/>
                <a:gd name="connsiteX2-101" fmla="*/ 7053949 w 8229625"/>
                <a:gd name="connsiteY2-102" fmla="*/ 1915886 h 5776686"/>
                <a:gd name="connsiteX3-103" fmla="*/ 6 w 8229625"/>
                <a:gd name="connsiteY3-104" fmla="*/ 2946400 h 5776686"/>
                <a:gd name="connsiteX4-105" fmla="*/ 8229606 w 8229625"/>
                <a:gd name="connsiteY4-106" fmla="*/ 4223657 h 5776686"/>
                <a:gd name="connsiteX5-107" fmla="*/ 261263 w 8229625"/>
                <a:gd name="connsiteY5-108" fmla="*/ 5776686 h 5776686"/>
                <a:gd name="connsiteX0-109" fmla="*/ 5718635 w 8229625"/>
                <a:gd name="connsiteY0-110" fmla="*/ 0 h 5776686"/>
                <a:gd name="connsiteX1-111" fmla="*/ 1175663 w 8229625"/>
                <a:gd name="connsiteY1-112" fmla="*/ 870858 h 5776686"/>
                <a:gd name="connsiteX2-113" fmla="*/ 7053949 w 8229625"/>
                <a:gd name="connsiteY2-114" fmla="*/ 1915886 h 5776686"/>
                <a:gd name="connsiteX3-115" fmla="*/ 6 w 8229625"/>
                <a:gd name="connsiteY3-116" fmla="*/ 2946400 h 5776686"/>
                <a:gd name="connsiteX4-117" fmla="*/ 8229606 w 8229625"/>
                <a:gd name="connsiteY4-118" fmla="*/ 4223657 h 5776686"/>
                <a:gd name="connsiteX5-119" fmla="*/ 261263 w 8229625"/>
                <a:gd name="connsiteY5-120" fmla="*/ 5776686 h 5776686"/>
                <a:gd name="connsiteX0-121" fmla="*/ 5718747 w 8229737"/>
                <a:gd name="connsiteY0-122" fmla="*/ 0 h 5776686"/>
                <a:gd name="connsiteX1-123" fmla="*/ 1175775 w 8229737"/>
                <a:gd name="connsiteY1-124" fmla="*/ 870858 h 5776686"/>
                <a:gd name="connsiteX2-125" fmla="*/ 7054061 w 8229737"/>
                <a:gd name="connsiteY2-126" fmla="*/ 1915886 h 5776686"/>
                <a:gd name="connsiteX3-127" fmla="*/ 118 w 8229737"/>
                <a:gd name="connsiteY3-128" fmla="*/ 2946400 h 5776686"/>
                <a:gd name="connsiteX4-129" fmla="*/ 8229718 w 8229737"/>
                <a:gd name="connsiteY4-130" fmla="*/ 4223657 h 5776686"/>
                <a:gd name="connsiteX5-131" fmla="*/ 261375 w 8229737"/>
                <a:gd name="connsiteY5-132" fmla="*/ 5776686 h 5776686"/>
                <a:gd name="connsiteX0-133" fmla="*/ 5718747 w 8229737"/>
                <a:gd name="connsiteY0-134" fmla="*/ 0 h 5776686"/>
                <a:gd name="connsiteX1-135" fmla="*/ 1175775 w 8229737"/>
                <a:gd name="connsiteY1-136" fmla="*/ 870858 h 5776686"/>
                <a:gd name="connsiteX2-137" fmla="*/ 7054061 w 8229737"/>
                <a:gd name="connsiteY2-138" fmla="*/ 1915886 h 5776686"/>
                <a:gd name="connsiteX3-139" fmla="*/ 118 w 8229737"/>
                <a:gd name="connsiteY3-140" fmla="*/ 2946400 h 5776686"/>
                <a:gd name="connsiteX4-141" fmla="*/ 8229718 w 8229737"/>
                <a:gd name="connsiteY4-142" fmla="*/ 4223657 h 5776686"/>
                <a:gd name="connsiteX5-143" fmla="*/ 261375 w 8229737"/>
                <a:gd name="connsiteY5-144" fmla="*/ 5776686 h 5776686"/>
                <a:gd name="connsiteX0-145" fmla="*/ 7262109 w 9778788"/>
                <a:gd name="connsiteY0-146" fmla="*/ 0 h 6020608"/>
                <a:gd name="connsiteX1-147" fmla="*/ 2719137 w 9778788"/>
                <a:gd name="connsiteY1-148" fmla="*/ 870858 h 6020608"/>
                <a:gd name="connsiteX2-149" fmla="*/ 8597423 w 9778788"/>
                <a:gd name="connsiteY2-150" fmla="*/ 1915886 h 6020608"/>
                <a:gd name="connsiteX3-151" fmla="*/ 1543480 w 9778788"/>
                <a:gd name="connsiteY3-152" fmla="*/ 2946400 h 6020608"/>
                <a:gd name="connsiteX4-153" fmla="*/ 9773080 w 9778788"/>
                <a:gd name="connsiteY4-154" fmla="*/ 4223657 h 6020608"/>
                <a:gd name="connsiteX5-155" fmla="*/ 0 w 9778788"/>
                <a:gd name="connsiteY5-156" fmla="*/ 6020608 h 6020608"/>
                <a:gd name="connsiteX0-157" fmla="*/ 7262109 w 9778788"/>
                <a:gd name="connsiteY0-158" fmla="*/ 0 h 6020608"/>
                <a:gd name="connsiteX1-159" fmla="*/ 2719137 w 9778788"/>
                <a:gd name="connsiteY1-160" fmla="*/ 870858 h 6020608"/>
                <a:gd name="connsiteX2-161" fmla="*/ 8597423 w 9778788"/>
                <a:gd name="connsiteY2-162" fmla="*/ 1915886 h 6020608"/>
                <a:gd name="connsiteX3-163" fmla="*/ 1543480 w 9778788"/>
                <a:gd name="connsiteY3-164" fmla="*/ 2946400 h 6020608"/>
                <a:gd name="connsiteX4-165" fmla="*/ 9773080 w 9778788"/>
                <a:gd name="connsiteY4-166" fmla="*/ 4223657 h 6020608"/>
                <a:gd name="connsiteX5-167" fmla="*/ 0 w 9778788"/>
                <a:gd name="connsiteY5-168" fmla="*/ 6020608 h 6020608"/>
                <a:gd name="connsiteX0-169" fmla="*/ 6756783 w 9270378"/>
                <a:gd name="connsiteY0-170" fmla="*/ 0 h 5930742"/>
                <a:gd name="connsiteX1-171" fmla="*/ 2213811 w 9270378"/>
                <a:gd name="connsiteY1-172" fmla="*/ 870858 h 5930742"/>
                <a:gd name="connsiteX2-173" fmla="*/ 8092097 w 9270378"/>
                <a:gd name="connsiteY2-174" fmla="*/ 1915886 h 5930742"/>
                <a:gd name="connsiteX3-175" fmla="*/ 1038154 w 9270378"/>
                <a:gd name="connsiteY3-176" fmla="*/ 2946400 h 5930742"/>
                <a:gd name="connsiteX4-177" fmla="*/ 9267754 w 9270378"/>
                <a:gd name="connsiteY4-178" fmla="*/ 4223657 h 5930742"/>
                <a:gd name="connsiteX5-179" fmla="*/ 0 w 9270378"/>
                <a:gd name="connsiteY5-180" fmla="*/ 5930742 h 5930742"/>
                <a:gd name="connsiteX0-181" fmla="*/ 7743372 w 9270378"/>
                <a:gd name="connsiteY0-182" fmla="*/ 0 h 5930742"/>
                <a:gd name="connsiteX1-183" fmla="*/ 2213811 w 9270378"/>
                <a:gd name="connsiteY1-184" fmla="*/ 870858 h 5930742"/>
                <a:gd name="connsiteX2-185" fmla="*/ 8092097 w 9270378"/>
                <a:gd name="connsiteY2-186" fmla="*/ 1915886 h 5930742"/>
                <a:gd name="connsiteX3-187" fmla="*/ 1038154 w 9270378"/>
                <a:gd name="connsiteY3-188" fmla="*/ 2946400 h 5930742"/>
                <a:gd name="connsiteX4-189" fmla="*/ 9267754 w 9270378"/>
                <a:gd name="connsiteY4-190" fmla="*/ 4223657 h 5930742"/>
                <a:gd name="connsiteX5-191" fmla="*/ 0 w 9270378"/>
                <a:gd name="connsiteY5-192" fmla="*/ 5930742 h 5930742"/>
                <a:gd name="connsiteX0-193" fmla="*/ 7743372 w 9270378"/>
                <a:gd name="connsiteY0-194" fmla="*/ 0 h 5930742"/>
                <a:gd name="connsiteX1-195" fmla="*/ 2213811 w 9270378"/>
                <a:gd name="connsiteY1-196" fmla="*/ 870858 h 5930742"/>
                <a:gd name="connsiteX2-197" fmla="*/ 8092097 w 9270378"/>
                <a:gd name="connsiteY2-198" fmla="*/ 1915886 h 5930742"/>
                <a:gd name="connsiteX3-199" fmla="*/ 1038154 w 9270378"/>
                <a:gd name="connsiteY3-200" fmla="*/ 2946400 h 5930742"/>
                <a:gd name="connsiteX4-201" fmla="*/ 9267754 w 9270378"/>
                <a:gd name="connsiteY4-202" fmla="*/ 4223657 h 5930742"/>
                <a:gd name="connsiteX5-203" fmla="*/ 0 w 9270378"/>
                <a:gd name="connsiteY5-204" fmla="*/ 5930742 h 593074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9270378" h="5930742">
                  <a:moveTo>
                    <a:pt x="7743372" y="0"/>
                  </a:moveTo>
                  <a:cubicBezTo>
                    <a:pt x="3651934" y="13409"/>
                    <a:pt x="2155690" y="551544"/>
                    <a:pt x="2213811" y="870858"/>
                  </a:cubicBezTo>
                  <a:cubicBezTo>
                    <a:pt x="2271932" y="1190172"/>
                    <a:pt x="8113868" y="1265162"/>
                    <a:pt x="8092097" y="1915886"/>
                  </a:cubicBezTo>
                  <a:cubicBezTo>
                    <a:pt x="8070326" y="2566610"/>
                    <a:pt x="1074440" y="2053773"/>
                    <a:pt x="1038154" y="2946400"/>
                  </a:cubicBezTo>
                  <a:cubicBezTo>
                    <a:pt x="1001868" y="3839027"/>
                    <a:pt x="9440780" y="3726267"/>
                    <a:pt x="9267754" y="4223657"/>
                  </a:cubicBezTo>
                  <a:cubicBezTo>
                    <a:pt x="9094728" y="4721047"/>
                    <a:pt x="2454634" y="5123799"/>
                    <a:pt x="0" y="5930742"/>
                  </a:cubicBezTo>
                </a:path>
              </a:pathLst>
            </a:custGeom>
            <a:ln w="28575">
              <a:solidFill>
                <a:schemeClr val="tx1">
                  <a:lumMod val="75000"/>
                  <a:lumOff val="25000"/>
                </a:schemeClr>
              </a:solidFill>
              <a:prstDash val="sysDot"/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>
              <p:custDataLst>
                <p:tags r:id="rId11"/>
              </p:custDataLst>
            </p:nvPr>
          </p:nvSpPr>
          <p:spPr>
            <a:xfrm>
              <a:off x="13146" y="1355"/>
              <a:ext cx="360" cy="36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>
              <p:custDataLst>
                <p:tags r:id="rId12"/>
              </p:custDataLst>
            </p:nvPr>
          </p:nvSpPr>
          <p:spPr>
            <a:xfrm>
              <a:off x="6996" y="1758"/>
              <a:ext cx="360" cy="36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>
              <p:custDataLst>
                <p:tags r:id="rId13"/>
              </p:custDataLst>
            </p:nvPr>
          </p:nvSpPr>
          <p:spPr>
            <a:xfrm>
              <a:off x="9305" y="3155"/>
              <a:ext cx="360" cy="36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>
              <p:custDataLst>
                <p:tags r:id="rId14"/>
              </p:custDataLst>
            </p:nvPr>
          </p:nvSpPr>
          <p:spPr>
            <a:xfrm>
              <a:off x="14265" y="4195"/>
              <a:ext cx="360" cy="36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>
              <p:custDataLst>
                <p:tags r:id="rId15"/>
              </p:custDataLst>
            </p:nvPr>
          </p:nvSpPr>
          <p:spPr>
            <a:xfrm>
              <a:off x="8005" y="4855"/>
              <a:ext cx="360" cy="36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>
              <p:custDataLst>
                <p:tags r:id="rId16"/>
              </p:custDataLst>
            </p:nvPr>
          </p:nvSpPr>
          <p:spPr>
            <a:xfrm>
              <a:off x="3185" y="5735"/>
              <a:ext cx="360" cy="36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>
              <p:custDataLst>
                <p:tags r:id="rId17"/>
              </p:custDataLst>
            </p:nvPr>
          </p:nvSpPr>
          <p:spPr>
            <a:xfrm>
              <a:off x="9360" y="6845"/>
              <a:ext cx="360" cy="36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8" name="椭圆 67"/>
            <p:cNvSpPr/>
            <p:nvPr>
              <p:custDataLst>
                <p:tags r:id="rId18"/>
              </p:custDataLst>
            </p:nvPr>
          </p:nvSpPr>
          <p:spPr>
            <a:xfrm>
              <a:off x="16105" y="7555"/>
              <a:ext cx="360" cy="36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7" name="椭圆 76"/>
            <p:cNvSpPr/>
            <p:nvPr>
              <p:custDataLst>
                <p:tags r:id="rId19"/>
              </p:custDataLst>
            </p:nvPr>
          </p:nvSpPr>
          <p:spPr>
            <a:xfrm>
              <a:off x="9406" y="8765"/>
              <a:ext cx="360" cy="36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>
              <p:custDataLst>
                <p:tags r:id="rId20"/>
              </p:custDataLst>
            </p:nvPr>
          </p:nvSpPr>
          <p:spPr>
            <a:xfrm>
              <a:off x="1949" y="10001"/>
              <a:ext cx="360" cy="36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2153920" y="6323965"/>
            <a:ext cx="128333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汇聚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文献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文本框 27"/>
          <p:cNvSpPr txBox="1"/>
          <p:nvPr>
            <p:custDataLst>
              <p:tags r:id="rId21"/>
            </p:custDataLst>
          </p:nvPr>
        </p:nvSpPr>
        <p:spPr>
          <a:xfrm>
            <a:off x="6360795" y="5676900"/>
            <a:ext cx="128333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管理文献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22"/>
            </p:custDataLst>
          </p:nvPr>
        </p:nvSpPr>
        <p:spPr>
          <a:xfrm>
            <a:off x="10276840" y="5062855"/>
            <a:ext cx="1283335" cy="249555"/>
          </a:xfrm>
          <a:prstGeom prst="rect">
            <a:avLst/>
          </a:prstGeom>
        </p:spPr>
        <p:txBody>
          <a:bodyPr wrap="square">
            <a:noAutofit/>
          </a:bodyPr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阅读文献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23"/>
            </p:custDataLst>
          </p:nvPr>
        </p:nvSpPr>
        <p:spPr>
          <a:xfrm>
            <a:off x="6360795" y="3952240"/>
            <a:ext cx="1283335" cy="249555"/>
          </a:xfrm>
          <a:prstGeom prst="rect">
            <a:avLst/>
          </a:prstGeom>
        </p:spPr>
        <p:txBody>
          <a:bodyPr wrap="square">
            <a:noAutofit/>
          </a:bodyPr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论文</a:t>
            </a:r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写作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1" name="文本框 30"/>
          <p:cNvSpPr txBox="1"/>
          <p:nvPr>
            <p:custDataLst>
              <p:tags r:id="rId24"/>
            </p:custDataLst>
          </p:nvPr>
        </p:nvSpPr>
        <p:spPr>
          <a:xfrm>
            <a:off x="2896870" y="4079240"/>
            <a:ext cx="1283335" cy="249555"/>
          </a:xfrm>
          <a:prstGeom prst="rect">
            <a:avLst/>
          </a:prstGeom>
        </p:spPr>
        <p:txBody>
          <a:bodyPr wrap="square">
            <a:noAutofit/>
          </a:bodyPr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学术翻译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>
            <p:custDataLst>
              <p:tags r:id="rId25"/>
            </p:custDataLst>
          </p:nvPr>
        </p:nvSpPr>
        <p:spPr>
          <a:xfrm>
            <a:off x="5607050" y="2857500"/>
            <a:ext cx="1283335" cy="249555"/>
          </a:xfrm>
          <a:prstGeom prst="rect">
            <a:avLst/>
          </a:prstGeom>
        </p:spPr>
        <p:txBody>
          <a:bodyPr wrap="square">
            <a:noAutofit/>
          </a:bodyPr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论文排版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26"/>
            </p:custDataLst>
          </p:nvPr>
        </p:nvSpPr>
        <p:spPr>
          <a:xfrm>
            <a:off x="9942830" y="2857500"/>
            <a:ext cx="1283335" cy="249555"/>
          </a:xfrm>
          <a:prstGeom prst="rect">
            <a:avLst/>
          </a:prstGeom>
        </p:spPr>
        <p:txBody>
          <a:bodyPr wrap="square">
            <a:noAutofit/>
          </a:bodyPr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论文查重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27"/>
            </p:custDataLst>
          </p:nvPr>
        </p:nvSpPr>
        <p:spPr>
          <a:xfrm>
            <a:off x="6360795" y="1983740"/>
            <a:ext cx="1283335" cy="249555"/>
          </a:xfrm>
          <a:prstGeom prst="rect">
            <a:avLst/>
          </a:prstGeom>
        </p:spPr>
        <p:txBody>
          <a:bodyPr wrap="square">
            <a:noAutofit/>
          </a:bodyPr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选刊投稿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6" name="文本框 35"/>
          <p:cNvSpPr txBox="1"/>
          <p:nvPr>
            <p:custDataLst>
              <p:tags r:id="rId28"/>
            </p:custDataLst>
          </p:nvPr>
        </p:nvSpPr>
        <p:spPr>
          <a:xfrm>
            <a:off x="5040630" y="1208405"/>
            <a:ext cx="1283335" cy="249555"/>
          </a:xfrm>
          <a:prstGeom prst="rect">
            <a:avLst/>
          </a:prstGeom>
        </p:spPr>
        <p:txBody>
          <a:bodyPr wrap="square">
            <a:noAutofit/>
          </a:bodyPr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成果评价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29"/>
            </p:custDataLst>
          </p:nvPr>
        </p:nvSpPr>
        <p:spPr>
          <a:xfrm>
            <a:off x="8489315" y="958850"/>
            <a:ext cx="1283335" cy="249555"/>
          </a:xfrm>
          <a:prstGeom prst="rect">
            <a:avLst/>
          </a:prstGeom>
        </p:spPr>
        <p:txBody>
          <a:bodyPr wrap="square">
            <a:noAutofit/>
          </a:bodyPr>
          <a:p>
            <a:pPr algn="ctr"/>
            <a:r>
              <a:rPr lang="zh-CN" altLang="en-US" sz="1800">
                <a:latin typeface="Arial" panose="020B0604020202020204" pitchFamily="34" charset="0"/>
                <a:ea typeface="微软雅黑" panose="020B0503020204020204" pitchFamily="34" charset="-122"/>
              </a:rPr>
              <a:t>成果传播</a:t>
            </a:r>
            <a:endParaRPr lang="zh-CN" altLang="en-US" sz="1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2545997" y="366139"/>
            <a:ext cx="3815080" cy="4914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如何产出传播研究成果？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1587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7"/>
            </p:custDataLst>
          </p:nvPr>
        </p:nvSpPr>
        <p:spPr>
          <a:xfrm rot="5400000">
            <a:off x="1551305" y="348742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087880" y="1627505"/>
            <a:ext cx="7955915" cy="409003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12"/>
            </p:custDataLst>
          </p:nvPr>
        </p:nvSpPr>
        <p:spPr>
          <a:xfrm>
            <a:off x="10257790" y="2081530"/>
            <a:ext cx="1463040" cy="209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none" rtlCol="0">
            <a:noAutofit/>
          </a:bodyPr>
          <a:p>
            <a:pPr algn="ctr"/>
            <a:r>
              <a:rPr lang="zh-CN" altLang="en-US" sz="15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原来我们是</a:t>
            </a:r>
            <a:endParaRPr lang="zh-CN" altLang="en-US" sz="15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endParaRPr lang="zh-CN" altLang="en-US" sz="15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15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建立多层文件夹</a:t>
            </a:r>
            <a:endParaRPr lang="en-US" altLang="zh-CN" sz="15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endParaRPr lang="en-US" altLang="zh-CN" sz="15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15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文章罗列在一起</a:t>
            </a:r>
            <a:endParaRPr lang="en-US" altLang="zh-CN" sz="15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endParaRPr lang="en-US" altLang="zh-CN" sz="15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15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排序不方便</a:t>
            </a:r>
            <a:endParaRPr lang="en-US" altLang="zh-CN" sz="15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endParaRPr lang="en-US" altLang="zh-CN" sz="15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/>
            <a:r>
              <a:rPr lang="zh-CN" altLang="en-US" sz="15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查找困难</a:t>
            </a:r>
            <a:endParaRPr lang="zh-CN" altLang="en-US" sz="1500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0695" y="1473835"/>
            <a:ext cx="10188575" cy="5262245"/>
          </a:xfrm>
          <a:prstGeom prst="rect">
            <a:avLst/>
          </a:prstGeom>
        </p:spPr>
      </p:pic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2545997" y="366139"/>
            <a:ext cx="4859020" cy="4914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如何产出传播研究成果？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汇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-1587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8"/>
            </p:custDataLst>
          </p:nvPr>
        </p:nvSpPr>
        <p:spPr>
          <a:xfrm rot="5400000">
            <a:off x="1551305" y="348742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grpSp>
        <p:nvGrpSpPr>
          <p:cNvPr id="5" name="组合 4"/>
          <p:cNvGrpSpPr/>
          <p:nvPr/>
        </p:nvGrpSpPr>
        <p:grpSpPr>
          <a:xfrm>
            <a:off x="2148346" y="2315812"/>
            <a:ext cx="5493475" cy="2033694"/>
            <a:chOff x="1173" y="2974"/>
            <a:chExt cx="9610" cy="3519"/>
          </a:xfrm>
        </p:grpSpPr>
        <p:sp>
          <p:nvSpPr>
            <p:cNvPr id="12" name="矩形 11"/>
            <p:cNvSpPr/>
            <p:nvPr>
              <p:custDataLst>
                <p:tags r:id="rId11"/>
              </p:custDataLst>
            </p:nvPr>
          </p:nvSpPr>
          <p:spPr>
            <a:xfrm>
              <a:off x="2465" y="2974"/>
              <a:ext cx="1337" cy="468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12"/>
              </p:custDataLst>
            </p:nvPr>
          </p:nvSpPr>
          <p:spPr>
            <a:xfrm>
              <a:off x="7949" y="5491"/>
              <a:ext cx="2834" cy="1002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3"/>
              </p:custDataLst>
            </p:nvPr>
          </p:nvSpPr>
          <p:spPr>
            <a:xfrm>
              <a:off x="6540" y="4750"/>
              <a:ext cx="1385" cy="468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>
              <p:custDataLst>
                <p:tags r:id="rId14"/>
              </p:custDataLst>
            </p:nvPr>
          </p:nvSpPr>
          <p:spPr>
            <a:xfrm>
              <a:off x="1173" y="5262"/>
              <a:ext cx="2514" cy="978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2" name="矩形标注 21"/>
          <p:cNvSpPr/>
          <p:nvPr>
            <p:custDataLst>
              <p:tags r:id="rId15"/>
            </p:custDataLst>
          </p:nvPr>
        </p:nvSpPr>
        <p:spPr>
          <a:xfrm>
            <a:off x="3412490" y="1123315"/>
            <a:ext cx="1435735" cy="539750"/>
          </a:xfrm>
          <a:prstGeom prst="wedgeRectCallout">
            <a:avLst>
              <a:gd name="adj1" fmla="val -44471"/>
              <a:gd name="adj2" fmla="val 166941"/>
            </a:avLst>
          </a:prstGeom>
          <a:solidFill>
            <a:srgbClr val="4D9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创建专题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标注 19"/>
          <p:cNvSpPr/>
          <p:nvPr>
            <p:custDataLst>
              <p:tags r:id="rId16"/>
            </p:custDataLst>
          </p:nvPr>
        </p:nvSpPr>
        <p:spPr>
          <a:xfrm>
            <a:off x="6008370" y="1224280"/>
            <a:ext cx="1913890" cy="540000"/>
          </a:xfrm>
          <a:prstGeom prst="wedgeRectCallout">
            <a:avLst>
              <a:gd name="adj1" fmla="val -51526"/>
              <a:gd name="adj2" fmla="val 214583"/>
            </a:avLst>
          </a:prstGeom>
          <a:solidFill>
            <a:srgbClr val="4D9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收藏相关文献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2545997" y="366139"/>
            <a:ext cx="4859020" cy="4914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如何产出传播研究成果？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汇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1587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7"/>
            </p:custDataLst>
          </p:nvPr>
        </p:nvSpPr>
        <p:spPr>
          <a:xfrm rot="5400000">
            <a:off x="1551305" y="348742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0230" y="1291590"/>
            <a:ext cx="10236835" cy="50145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6255" y="1470660"/>
            <a:ext cx="10373995" cy="5275580"/>
          </a:xfrm>
          <a:prstGeom prst="rect">
            <a:avLst/>
          </a:prstGeom>
        </p:spPr>
      </p:pic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2545997" y="366139"/>
            <a:ext cx="4859020" cy="4914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如何产出传播研究成果？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管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7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8"/>
            </p:custDataLst>
          </p:nvPr>
        </p:nvSpPr>
        <p:spPr>
          <a:xfrm rot="5400000">
            <a:off x="1551305" y="348742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5" name="矩形 4"/>
          <p:cNvSpPr/>
          <p:nvPr>
            <p:custDataLst>
              <p:tags r:id="rId11"/>
            </p:custDataLst>
          </p:nvPr>
        </p:nvSpPr>
        <p:spPr>
          <a:xfrm>
            <a:off x="1737995" y="2451735"/>
            <a:ext cx="972185" cy="25971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0070C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12"/>
            </p:custDataLst>
          </p:nvPr>
        </p:nvSpPr>
        <p:spPr>
          <a:xfrm>
            <a:off x="9914255" y="2439035"/>
            <a:ext cx="389255" cy="430847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>
            <p:custDataLst>
              <p:tags r:id="rId13"/>
            </p:custDataLst>
          </p:nvPr>
        </p:nvSpPr>
        <p:spPr>
          <a:xfrm>
            <a:off x="2738120" y="2095500"/>
            <a:ext cx="1356995" cy="4650740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14"/>
            </p:custDataLst>
          </p:nvPr>
        </p:nvSpPr>
        <p:spPr>
          <a:xfrm>
            <a:off x="10330815" y="2437765"/>
            <a:ext cx="683895" cy="430847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标注 20"/>
          <p:cNvSpPr/>
          <p:nvPr>
            <p:custDataLst>
              <p:tags r:id="rId15"/>
            </p:custDataLst>
          </p:nvPr>
        </p:nvSpPr>
        <p:spPr>
          <a:xfrm>
            <a:off x="2748915" y="1075055"/>
            <a:ext cx="1749425" cy="540000"/>
          </a:xfrm>
          <a:prstGeom prst="wedgeRectCallout">
            <a:avLst>
              <a:gd name="adj1" fmla="val -9092"/>
              <a:gd name="adj2" fmla="val 134032"/>
            </a:avLst>
          </a:prstGeom>
          <a:solidFill>
            <a:srgbClr val="4D9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文献分类管理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标注 21"/>
          <p:cNvSpPr/>
          <p:nvPr>
            <p:custDataLst>
              <p:tags r:id="rId16"/>
            </p:custDataLst>
          </p:nvPr>
        </p:nvSpPr>
        <p:spPr>
          <a:xfrm>
            <a:off x="5031105" y="1470025"/>
            <a:ext cx="1913890" cy="540000"/>
          </a:xfrm>
          <a:prstGeom prst="wedgeRectCallout">
            <a:avLst>
              <a:gd name="adj1" fmla="val -39980"/>
              <a:gd name="adj2" fmla="val 155434"/>
            </a:avLst>
          </a:prstGeom>
          <a:solidFill>
            <a:srgbClr val="4D9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收藏相关文献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标注 22"/>
          <p:cNvSpPr/>
          <p:nvPr>
            <p:custDataLst>
              <p:tags r:id="rId17"/>
            </p:custDataLst>
          </p:nvPr>
        </p:nvSpPr>
        <p:spPr>
          <a:xfrm>
            <a:off x="7477760" y="1634490"/>
            <a:ext cx="1913890" cy="540000"/>
          </a:xfrm>
          <a:prstGeom prst="wedgeRectCallout">
            <a:avLst>
              <a:gd name="adj1" fmla="val 81187"/>
              <a:gd name="adj2" fmla="val 105575"/>
            </a:avLst>
          </a:prstGeom>
          <a:solidFill>
            <a:srgbClr val="4D9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文献阅读笔记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>
            <p:custDataLst>
              <p:tags r:id="rId18"/>
            </p:custDataLst>
          </p:nvPr>
        </p:nvSpPr>
        <p:spPr>
          <a:xfrm>
            <a:off x="11593195" y="2439670"/>
            <a:ext cx="553720" cy="4308475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标注 5"/>
          <p:cNvSpPr/>
          <p:nvPr>
            <p:custDataLst>
              <p:tags r:id="rId19"/>
            </p:custDataLst>
          </p:nvPr>
        </p:nvSpPr>
        <p:spPr>
          <a:xfrm>
            <a:off x="10340975" y="1252855"/>
            <a:ext cx="1791970" cy="485140"/>
          </a:xfrm>
          <a:prstGeom prst="wedgeRectCallout">
            <a:avLst>
              <a:gd name="adj1" fmla="val 34337"/>
              <a:gd name="adj2" fmla="val 202617"/>
            </a:avLst>
          </a:prstGeom>
          <a:solidFill>
            <a:srgbClr val="4D9B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学习时间排序</a:t>
            </a:r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2545997" y="366139"/>
            <a:ext cx="4859020" cy="4914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如何产出传播研究成果？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读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7"/>
            </p:custDataLst>
          </p:nvPr>
        </p:nvSpPr>
        <p:spPr>
          <a:xfrm rot="5400000">
            <a:off x="1551305" y="348742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grpSp>
        <p:nvGrpSpPr>
          <p:cNvPr id="3" name="组合 2"/>
          <p:cNvGrpSpPr/>
          <p:nvPr/>
        </p:nvGrpSpPr>
        <p:grpSpPr>
          <a:xfrm>
            <a:off x="1913890" y="1049655"/>
            <a:ext cx="7581265" cy="3616325"/>
            <a:chOff x="2851" y="2704"/>
            <a:chExt cx="16214" cy="7748"/>
          </a:xfrm>
        </p:grpSpPr>
        <p:grpSp>
          <p:nvGrpSpPr>
            <p:cNvPr id="6" name="组合 5"/>
            <p:cNvGrpSpPr/>
            <p:nvPr/>
          </p:nvGrpSpPr>
          <p:grpSpPr>
            <a:xfrm>
              <a:off x="2851" y="2704"/>
              <a:ext cx="16214" cy="7749"/>
              <a:chOff x="961" y="1492"/>
              <a:chExt cx="17692" cy="9165"/>
            </a:xfrm>
          </p:grpSpPr>
          <p:pic>
            <p:nvPicPr>
              <p:cNvPr id="16" name="图片 15" descr="屏幕快照 2023-03-24 上午10.18.37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1"/>
              <a:stretch>
                <a:fillRect/>
              </a:stretch>
            </p:blipFill>
            <p:spPr>
              <a:xfrm>
                <a:off x="961" y="1492"/>
                <a:ext cx="17692" cy="9165"/>
              </a:xfrm>
              <a:prstGeom prst="rect">
                <a:avLst/>
              </a:prstGeom>
            </p:spPr>
          </p:pic>
          <p:sp>
            <p:nvSpPr>
              <p:cNvPr id="19" name="矩形 18"/>
              <p:cNvSpPr/>
              <p:nvPr>
                <p:custDataLst>
                  <p:tags r:id="rId12"/>
                </p:custDataLst>
              </p:nvPr>
            </p:nvSpPr>
            <p:spPr>
              <a:xfrm>
                <a:off x="15011" y="3044"/>
                <a:ext cx="2969" cy="1602"/>
              </a:xfrm>
              <a:prstGeom prst="rect">
                <a:avLst/>
              </a:prstGeom>
              <a:noFill/>
              <a:ln w="25400" cmpd="sng">
                <a:solidFill>
                  <a:srgbClr val="FF00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cxnSp>
          <p:nvCxnSpPr>
            <p:cNvPr id="21" name="直接连接符 20"/>
            <p:cNvCxnSpPr/>
            <p:nvPr>
              <p:custDataLst>
                <p:tags r:id="rId13"/>
              </p:custDataLst>
            </p:nvPr>
          </p:nvCxnSpPr>
          <p:spPr>
            <a:xfrm>
              <a:off x="11042" y="5820"/>
              <a:ext cx="2154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2736215" y="1849120"/>
            <a:ext cx="7981131" cy="3877945"/>
            <a:chOff x="745" y="1494"/>
            <a:chExt cx="17703" cy="9182"/>
          </a:xfrm>
        </p:grpSpPr>
        <p:pic>
          <p:nvPicPr>
            <p:cNvPr id="24" name="图片 23" descr="屏幕快照 2023-03-13 下午12.09.02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771" y="1494"/>
              <a:ext cx="17677" cy="9182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矩形 24"/>
            <p:cNvSpPr/>
            <p:nvPr>
              <p:custDataLst>
                <p:tags r:id="rId16"/>
              </p:custDataLst>
            </p:nvPr>
          </p:nvSpPr>
          <p:spPr>
            <a:xfrm>
              <a:off x="745" y="3761"/>
              <a:ext cx="1688" cy="566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>
              <p:custDataLst>
                <p:tags r:id="rId17"/>
              </p:custDataLst>
            </p:nvPr>
          </p:nvSpPr>
          <p:spPr>
            <a:xfrm>
              <a:off x="2548" y="2639"/>
              <a:ext cx="5966" cy="539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标注 27"/>
            <p:cNvSpPr/>
            <p:nvPr>
              <p:custDataLst>
                <p:tags r:id="rId18"/>
              </p:custDataLst>
            </p:nvPr>
          </p:nvSpPr>
          <p:spPr>
            <a:xfrm>
              <a:off x="9181" y="1494"/>
              <a:ext cx="3270" cy="1606"/>
            </a:xfrm>
            <a:prstGeom prst="wedgeRectCallout">
              <a:avLst>
                <a:gd name="adj1" fmla="val -68960"/>
                <a:gd name="adj2" fmla="val 34931"/>
              </a:avLst>
            </a:prstGeom>
            <a:solidFill>
              <a:srgbClr val="4D9B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可以按笔记类型、所属专题、所属标签进行筛选</a:t>
              </a:r>
              <a:endPara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>
              <p:custDataLst>
                <p:tags r:id="rId19"/>
              </p:custDataLst>
            </p:nvPr>
          </p:nvSpPr>
          <p:spPr>
            <a:xfrm>
              <a:off x="16969" y="3140"/>
              <a:ext cx="1340" cy="539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矩形标注 29"/>
            <p:cNvSpPr/>
            <p:nvPr>
              <p:custDataLst>
                <p:tags r:id="rId20"/>
              </p:custDataLst>
            </p:nvPr>
          </p:nvSpPr>
          <p:spPr>
            <a:xfrm>
              <a:off x="13042" y="3448"/>
              <a:ext cx="3270" cy="1263"/>
            </a:xfrm>
            <a:prstGeom prst="wedgeRectCallout">
              <a:avLst>
                <a:gd name="adj1" fmla="val 70733"/>
                <a:gd name="adj2" fmla="val -37608"/>
              </a:avLst>
            </a:prstGeom>
            <a:solidFill>
              <a:srgbClr val="4D9B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选择笔记后进行笔记汇编</a:t>
              </a:r>
              <a:endPara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矩形 30"/>
            <p:cNvSpPr/>
            <p:nvPr>
              <p:custDataLst>
                <p:tags r:id="rId21"/>
              </p:custDataLst>
            </p:nvPr>
          </p:nvSpPr>
          <p:spPr>
            <a:xfrm>
              <a:off x="17185" y="5996"/>
              <a:ext cx="999" cy="539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矩形标注 31"/>
            <p:cNvSpPr/>
            <p:nvPr>
              <p:custDataLst>
                <p:tags r:id="rId22"/>
              </p:custDataLst>
            </p:nvPr>
          </p:nvSpPr>
          <p:spPr>
            <a:xfrm>
              <a:off x="13185" y="6286"/>
              <a:ext cx="3270" cy="1264"/>
            </a:xfrm>
            <a:prstGeom prst="wedgeRectCallout">
              <a:avLst>
                <a:gd name="adj1" fmla="val 70733"/>
                <a:gd name="adj2" fmla="val -37608"/>
              </a:avLst>
            </a:prstGeom>
            <a:solidFill>
              <a:srgbClr val="4D9B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4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可跳转到原文或删除笔记</a:t>
              </a:r>
              <a:endParaRPr lang="zh-CN" altLang="en-US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3939540" y="3045460"/>
            <a:ext cx="7821295" cy="3616960"/>
            <a:chOff x="130" y="1489"/>
            <a:chExt cx="18940" cy="9272"/>
          </a:xfrm>
        </p:grpSpPr>
        <p:pic>
          <p:nvPicPr>
            <p:cNvPr id="34" name="图片 33" descr="屏幕快照 2023-03-24 上午9.58.13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130" y="1489"/>
              <a:ext cx="18940" cy="9273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矩形 34"/>
            <p:cNvSpPr/>
            <p:nvPr>
              <p:custDataLst>
                <p:tags r:id="rId25"/>
              </p:custDataLst>
            </p:nvPr>
          </p:nvSpPr>
          <p:spPr>
            <a:xfrm>
              <a:off x="17518" y="2674"/>
              <a:ext cx="1294" cy="522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736497" y="366139"/>
            <a:ext cx="6228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什么时候需要鸟瞰一个新的知识领域？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1551305" y="115951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1" name="图片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1913890" y="1609725"/>
            <a:ext cx="5967095" cy="3975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8250555" y="1259205"/>
            <a:ext cx="3475355" cy="46615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当你兴趣盎然的开启新的研究领域却不知如何下手？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charset="0"/>
              <a:buChar char="l"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当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你接到一个跨学科研究任务却对所跨学科一无所知？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charset="0"/>
              <a:buChar char="l"/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Wingdings" panose="05000000000000000000" charset="0"/>
              <a:buChar char="l"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当你在自己的研究中“踏破铁鞋无觅处”，需要引入新的理论支撑、方法启示或应用场景?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总之，当你进入陌生的领域？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2545997" y="366139"/>
            <a:ext cx="4859020" cy="4914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如何产出传播研究成果？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读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7"/>
            </p:custDataLst>
          </p:nvPr>
        </p:nvSpPr>
        <p:spPr>
          <a:xfrm rot="5400000">
            <a:off x="1551305" y="348742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4040" y="1062990"/>
            <a:ext cx="9359265" cy="31521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54450" y="2635250"/>
            <a:ext cx="8014335" cy="3942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2545997" y="366139"/>
            <a:ext cx="4859020" cy="4914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如何产出传播研究成果？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写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7"/>
            </p:custDataLst>
          </p:nvPr>
        </p:nvSpPr>
        <p:spPr>
          <a:xfrm rot="5400000">
            <a:off x="1551305" y="348742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811655" y="1075055"/>
            <a:ext cx="6701155" cy="34575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4"/>
          <p:cNvGrpSpPr/>
          <p:nvPr/>
        </p:nvGrpSpPr>
        <p:grpSpPr>
          <a:xfrm>
            <a:off x="4335145" y="2806700"/>
            <a:ext cx="7189304" cy="3815159"/>
            <a:chOff x="717" y="1483"/>
            <a:chExt cx="14834" cy="8204"/>
          </a:xfrm>
        </p:grpSpPr>
        <p:pic>
          <p:nvPicPr>
            <p:cNvPr id="12" name="图片 11" descr="屏幕快照 2023-03-24 上午10.34.03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717" y="1483"/>
              <a:ext cx="14834" cy="8204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矩形 18"/>
            <p:cNvSpPr/>
            <p:nvPr>
              <p:custDataLst>
                <p:tags r:id="rId14"/>
              </p:custDataLst>
            </p:nvPr>
          </p:nvSpPr>
          <p:spPr>
            <a:xfrm>
              <a:off x="2556" y="3445"/>
              <a:ext cx="6165" cy="1110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15"/>
              </p:custDataLst>
            </p:nvPr>
          </p:nvSpPr>
          <p:spPr>
            <a:xfrm>
              <a:off x="2557" y="8298"/>
              <a:ext cx="6165" cy="891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>
              <p:custDataLst>
                <p:tags r:id="rId16"/>
              </p:custDataLst>
            </p:nvPr>
          </p:nvSpPr>
          <p:spPr>
            <a:xfrm>
              <a:off x="14160" y="4181"/>
              <a:ext cx="669" cy="310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7" name="直接箭头连接符 16"/>
            <p:cNvCxnSpPr/>
            <p:nvPr>
              <p:custDataLst>
                <p:tags r:id="rId17"/>
              </p:custDataLst>
            </p:nvPr>
          </p:nvCxnSpPr>
          <p:spPr>
            <a:xfrm flipH="1" flipV="1">
              <a:off x="8721" y="4005"/>
              <a:ext cx="1972" cy="373"/>
            </a:xfrm>
            <a:prstGeom prst="straightConnector1">
              <a:avLst/>
            </a:prstGeom>
            <a:ln w="25400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>
              <p:custDataLst>
                <p:tags r:id="rId18"/>
              </p:custDataLst>
            </p:nvPr>
          </p:nvCxnSpPr>
          <p:spPr>
            <a:xfrm>
              <a:off x="11024" y="4585"/>
              <a:ext cx="3788" cy="0"/>
            </a:xfrm>
            <a:prstGeom prst="line">
              <a:avLst/>
            </a:prstGeom>
            <a:ln w="25400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>
              <a:endCxn id="6" idx="3"/>
            </p:cNvCxnSpPr>
            <p:nvPr>
              <p:custDataLst>
                <p:tags r:id="rId19"/>
              </p:custDataLst>
            </p:nvPr>
          </p:nvCxnSpPr>
          <p:spPr>
            <a:xfrm flipH="1">
              <a:off x="8721" y="4589"/>
              <a:ext cx="1998" cy="4154"/>
            </a:xfrm>
            <a:prstGeom prst="straightConnector1">
              <a:avLst/>
            </a:prstGeom>
            <a:ln w="25400" cmpd="sng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2545997" y="366139"/>
            <a:ext cx="4859020" cy="4914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如何产出传播研究成果？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译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7"/>
            </p:custDataLst>
          </p:nvPr>
        </p:nvSpPr>
        <p:spPr>
          <a:xfrm rot="5400000">
            <a:off x="1551305" y="348742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811655" y="1183005"/>
            <a:ext cx="10163175" cy="53879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8955" y="1183005"/>
            <a:ext cx="10346690" cy="5388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2545997" y="366139"/>
            <a:ext cx="4859020" cy="4914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如何产出传播研究成果？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排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7"/>
            </p:custDataLst>
          </p:nvPr>
        </p:nvSpPr>
        <p:spPr>
          <a:xfrm rot="5400000">
            <a:off x="1551305" y="348742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3890" y="1562100"/>
            <a:ext cx="6188075" cy="329819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3800" y="1062990"/>
            <a:ext cx="6644005" cy="2727325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50185" y="2332355"/>
            <a:ext cx="8437245" cy="408940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2545997" y="366139"/>
            <a:ext cx="4859020" cy="4914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如何产出传播研究成果？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查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 b="1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7"/>
            </p:custDataLst>
          </p:nvPr>
        </p:nvSpPr>
        <p:spPr>
          <a:xfrm rot="5400000">
            <a:off x="1551305" y="348742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59321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10" name="图片 9" descr="屏幕快照 2023-03-13 上午10.39.5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810385" y="1062990"/>
            <a:ext cx="5996940" cy="3126105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24220" y="1849120"/>
            <a:ext cx="5997575" cy="318389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屏幕快照 2023-03-13 上午10.47.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6290" y="2779395"/>
            <a:ext cx="6891655" cy="3597910"/>
          </a:xfrm>
          <a:prstGeom prst="rect">
            <a:avLst/>
          </a:prstGeom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2545997" y="366139"/>
            <a:ext cx="4859020" cy="4914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如何产出传播研究成果？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投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7"/>
            </p:custDataLst>
          </p:nvPr>
        </p:nvSpPr>
        <p:spPr>
          <a:xfrm rot="5400000">
            <a:off x="1551305" y="348742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0083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grpSp>
        <p:nvGrpSpPr>
          <p:cNvPr id="3" name="组合 2"/>
          <p:cNvGrpSpPr/>
          <p:nvPr/>
        </p:nvGrpSpPr>
        <p:grpSpPr>
          <a:xfrm>
            <a:off x="1913890" y="1143000"/>
            <a:ext cx="10025380" cy="5439410"/>
            <a:chOff x="664" y="1439"/>
            <a:chExt cx="17872" cy="9266"/>
          </a:xfrm>
        </p:grpSpPr>
        <p:pic>
          <p:nvPicPr>
            <p:cNvPr id="5" name="图片 4" descr="屏幕快照 2023-03-24 上午10.10.40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664" y="1439"/>
              <a:ext cx="17872" cy="926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>
              <p:custDataLst>
                <p:tags r:id="rId12"/>
              </p:custDataLst>
            </p:nvPr>
          </p:nvSpPr>
          <p:spPr>
            <a:xfrm>
              <a:off x="4741" y="2475"/>
              <a:ext cx="6807" cy="50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>
              <p:custDataLst>
                <p:tags r:id="rId13"/>
              </p:custDataLst>
            </p:nvPr>
          </p:nvSpPr>
          <p:spPr>
            <a:xfrm>
              <a:off x="16764" y="3156"/>
              <a:ext cx="1133" cy="50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>
              <p:custDataLst>
                <p:tags r:id="rId14"/>
              </p:custDataLst>
            </p:nvPr>
          </p:nvSpPr>
          <p:spPr>
            <a:xfrm>
              <a:off x="15688" y="9370"/>
              <a:ext cx="2209" cy="503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2545997" y="366139"/>
            <a:ext cx="4859020" cy="4914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如何产出传播研究成果？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评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7"/>
            </p:custDataLst>
          </p:nvPr>
        </p:nvSpPr>
        <p:spPr>
          <a:xfrm rot="5400000">
            <a:off x="1551305" y="348742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0083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8"/>
          <a:stretch>
            <a:fillRect/>
          </a:stretch>
        </p:blipFill>
        <p:spPr>
          <a:xfrm>
            <a:off x="1907540" y="1131570"/>
            <a:ext cx="2958465" cy="4318000"/>
          </a:xfrm>
          <a:prstGeom prst="rect">
            <a:avLst/>
          </a:prstGeom>
          <a:solidFill>
            <a:srgbClr val="0070C0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文本框 27"/>
          <p:cNvSpPr txBox="1"/>
          <p:nvPr>
            <p:custDataLst>
              <p:tags r:id="rId12"/>
            </p:custDataLst>
          </p:nvPr>
        </p:nvSpPr>
        <p:spPr>
          <a:xfrm>
            <a:off x="4978400" y="5763260"/>
            <a:ext cx="3641725" cy="591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16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个人引证报告</a:t>
            </a:r>
            <a:endParaRPr lang="zh-CN" altLang="en-US" sz="16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646420" y="1131570"/>
            <a:ext cx="5518150" cy="43383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2545997" y="366139"/>
            <a:ext cx="4859020" cy="4914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如何产出传播研究成果？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评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7"/>
            </p:custDataLst>
          </p:nvPr>
        </p:nvSpPr>
        <p:spPr>
          <a:xfrm rot="5400000">
            <a:off x="1551305" y="348742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0083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28" name="文本框 27"/>
          <p:cNvSpPr txBox="1"/>
          <p:nvPr>
            <p:custDataLst>
              <p:tags r:id="rId10"/>
            </p:custDataLst>
          </p:nvPr>
        </p:nvSpPr>
        <p:spPr>
          <a:xfrm>
            <a:off x="3251835" y="5572125"/>
            <a:ext cx="3641725" cy="5918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zh-CN" altLang="en-US" sz="16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成果评价</a:t>
            </a:r>
            <a:r>
              <a:rPr lang="zh-CN" altLang="en-US" sz="16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报告</a:t>
            </a:r>
            <a:endParaRPr lang="zh-CN" altLang="en-US" sz="16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146300" y="1276350"/>
            <a:ext cx="5648325" cy="313499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787515" y="2310130"/>
            <a:ext cx="5131435" cy="41287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2545997" y="366139"/>
            <a:ext cx="5189220" cy="4914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如何产出传播研究成果？</a:t>
            </a:r>
            <a:r>
              <a:rPr lang="en-US" altLang="zh-CN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传播</a:t>
            </a:r>
            <a:endParaRPr lang="zh-CN" altLang="en-US" sz="2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等腰三角形 12"/>
          <p:cNvSpPr/>
          <p:nvPr>
            <p:custDataLst>
              <p:tags r:id="rId7"/>
            </p:custDataLst>
          </p:nvPr>
        </p:nvSpPr>
        <p:spPr>
          <a:xfrm rot="5400000">
            <a:off x="1551305" y="348742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600835" y="1062355"/>
            <a:ext cx="266700" cy="33782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8975090" y="366395"/>
            <a:ext cx="26746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solidFill>
                  <a:srgbClr val="345D9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多种新型出版模式</a:t>
            </a:r>
            <a:endParaRPr lang="zh-CN" altLang="en-US" sz="2400" b="1">
              <a:solidFill>
                <a:srgbClr val="345D9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圆角矩形 11"/>
          <p:cNvSpPr/>
          <p:nvPr>
            <p:custDataLst>
              <p:tags r:id="rId11"/>
            </p:custDataLst>
          </p:nvPr>
        </p:nvSpPr>
        <p:spPr>
          <a:xfrm>
            <a:off x="1939925" y="1062990"/>
            <a:ext cx="1871980" cy="58864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096E6">
                  <a:lumMod val="5000"/>
                  <a:lumOff val="95000"/>
                </a:srgbClr>
              </a:gs>
              <a:gs pos="74000">
                <a:srgbClr val="6096E6">
                  <a:lumMod val="45000"/>
                  <a:lumOff val="55000"/>
                </a:srgbClr>
              </a:gs>
              <a:gs pos="100000">
                <a:srgbClr val="6096E6">
                  <a:lumMod val="45000"/>
                  <a:lumOff val="55000"/>
                </a:srgbClr>
              </a:gs>
            </a:gsLst>
            <a:lin ang="600000" scaled="0"/>
          </a:gra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ysClr val="window" lastClr="FFFFFF"/>
          </a:fontRef>
        </p:style>
        <p:txBody>
          <a:bodyPr rtlCol="0" anchor="ctr"/>
          <a:p>
            <a:pPr algn="ctr"/>
            <a:r>
              <a:rPr lang="zh-CN" altLang="en-US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网络首发</a:t>
            </a:r>
            <a:endParaRPr lang="zh-CN" altLang="en-US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2"/>
            </p:custDataLst>
          </p:nvPr>
        </p:nvSpPr>
        <p:spPr>
          <a:xfrm>
            <a:off x="3934460" y="1017270"/>
            <a:ext cx="77679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学术前沿快速获取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原创论文抢先注册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创新成果快速传播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>
                <a:ln>
                  <a:noFill/>
                </a:ln>
                <a:solidFill>
                  <a:srgbClr val="0070C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篇均提前69.2天，单篇最高提前561天。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49145" y="1867535"/>
            <a:ext cx="7519035" cy="448373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22" name="组合 21"/>
          <p:cNvGrpSpPr/>
          <p:nvPr/>
        </p:nvGrpSpPr>
        <p:grpSpPr>
          <a:xfrm>
            <a:off x="1913890" y="2033270"/>
            <a:ext cx="9762490" cy="588645"/>
            <a:chOff x="636" y="3202"/>
            <a:chExt cx="15374" cy="927"/>
          </a:xfrm>
        </p:grpSpPr>
        <p:sp>
          <p:nvSpPr>
            <p:cNvPr id="23" name="圆角矩形 22"/>
            <p:cNvSpPr/>
            <p:nvPr>
              <p:custDataLst>
                <p:tags r:id="rId14"/>
              </p:custDataLst>
            </p:nvPr>
          </p:nvSpPr>
          <p:spPr>
            <a:xfrm>
              <a:off x="636" y="3202"/>
              <a:ext cx="2948" cy="92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6096E6">
                    <a:lumMod val="5000"/>
                    <a:lumOff val="95000"/>
                  </a:srgbClr>
                </a:gs>
                <a:gs pos="74000">
                  <a:srgbClr val="6096E6">
                    <a:lumMod val="45000"/>
                    <a:lumOff val="55000"/>
                  </a:srgbClr>
                </a:gs>
                <a:gs pos="100000">
                  <a:srgbClr val="6096E6">
                    <a:lumMod val="45000"/>
                    <a:lumOff val="55000"/>
                  </a:srgb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rgbClr val="6096E6">
                <a:shade val="50000"/>
              </a:srgbClr>
            </a:lnRef>
            <a:fillRef idx="1">
              <a:srgbClr val="6096E6"/>
            </a:fillRef>
            <a:effectRef idx="0">
              <a:srgbClr val="6096E6"/>
            </a:effectRef>
            <a:fontRef idx="minor">
              <a:sysClr val="window" lastClr="FFFFFF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增强出版</a:t>
              </a:r>
              <a:endParaRPr lang="zh-CN" altLang="en-US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5"/>
              </p:custDataLst>
            </p:nvPr>
          </p:nvSpPr>
          <p:spPr>
            <a:xfrm>
              <a:off x="3777" y="3382"/>
              <a:ext cx="1223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富媒体化数字表达</a:t>
              </a:r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构建立体传播生态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049145" y="2834005"/>
            <a:ext cx="5739765" cy="3824605"/>
          </a:xfrm>
          <a:prstGeom prst="rect">
            <a:avLst/>
          </a:prstGeom>
        </p:spPr>
      </p:pic>
      <p:pic>
        <p:nvPicPr>
          <p:cNvPr id="34" name="图片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96310" y="1966595"/>
            <a:ext cx="8695690" cy="4891405"/>
          </a:xfrm>
          <a:prstGeom prst="rect">
            <a:avLst/>
          </a:prstGeom>
          <a:noFill/>
          <a:ln w="38100" cap="flat" cmpd="sng">
            <a:solidFill>
              <a:sysClr val="windowText" lastClr="000000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35" name="组合 7"/>
          <p:cNvGrpSpPr/>
          <p:nvPr/>
        </p:nvGrpSpPr>
        <p:grpSpPr>
          <a:xfrm>
            <a:off x="4364990" y="5591175"/>
            <a:ext cx="2259965" cy="959485"/>
            <a:chOff x="1295400" y="5156200"/>
            <a:chExt cx="3167063" cy="1344613"/>
          </a:xfrm>
        </p:grpSpPr>
        <p:sp>
          <p:nvSpPr>
            <p:cNvPr id="36" name="圆角矩形 2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295400" y="5156200"/>
              <a:ext cx="1636479" cy="672751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rgbClr val="8064A2"/>
            </a:lnRef>
            <a:fillRef idx="3">
              <a:srgbClr val="8064A2"/>
            </a:fillRef>
            <a:effectRef idx="3">
              <a:srgbClr val="8064A2"/>
            </a:effectRef>
            <a:fontRef idx="minor">
              <a:sysClr val="window" lastClr="FFFFFF"/>
            </a:fontRef>
          </p:style>
          <p:txBody>
            <a:bodyPr lIns="143996" tIns="143996" rIns="143996" bIns="143996" anchor="ctr"/>
            <a:lstStyle>
              <a:lvl1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539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7" name="文本框 3"/>
            <p:cNvSpPr/>
            <p:nvPr>
              <p:custDataLst>
                <p:tags r:id="rId20"/>
              </p:custDataLst>
            </p:nvPr>
          </p:nvSpPr>
          <p:spPr>
            <a:xfrm>
              <a:off x="1295400" y="5287903"/>
              <a:ext cx="1551941" cy="47074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16" tIns="60957" rIns="121916" bIns="60957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itchFamily="2" charset="-122"/>
                </a:rPr>
                <a:t>增补资料</a:t>
              </a:r>
              <a:endParaRPr lang="zh-CN" altLang="en-US" sz="140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</p:txBody>
        </p:sp>
        <p:cxnSp>
          <p:nvCxnSpPr>
            <p:cNvPr id="38" name="肘形连接符 4"/>
            <p:cNvCxnSpPr/>
            <p:nvPr>
              <p:custDataLst>
                <p:tags r:id="rId21"/>
              </p:custDataLst>
            </p:nvPr>
          </p:nvCxnSpPr>
          <p:spPr>
            <a:xfrm rot="-5400000" flipH="1">
              <a:off x="2865438" y="4903788"/>
              <a:ext cx="673100" cy="2520950"/>
            </a:xfrm>
            <a:prstGeom prst="bentConnector2">
              <a:avLst/>
            </a:prstGeom>
            <a:ln w="38100" cap="flat" cmpd="sng">
              <a:solidFill>
                <a:srgbClr val="4F81BD"/>
              </a:solidFill>
              <a:prstDash val="solid"/>
              <a:miter/>
              <a:headEnd type="none" w="med" len="med"/>
              <a:tailEnd type="triangle" w="med" len="med"/>
            </a:ln>
          </p:spPr>
        </p:cxnSp>
      </p:grpSp>
      <p:grpSp>
        <p:nvGrpSpPr>
          <p:cNvPr id="39" name="组合 6"/>
          <p:cNvGrpSpPr/>
          <p:nvPr/>
        </p:nvGrpSpPr>
        <p:grpSpPr>
          <a:xfrm>
            <a:off x="4443095" y="4103370"/>
            <a:ext cx="3629660" cy="1506220"/>
            <a:chOff x="1295400" y="3236913"/>
            <a:chExt cx="5087938" cy="2111375"/>
          </a:xfrm>
        </p:grpSpPr>
        <p:sp>
          <p:nvSpPr>
            <p:cNvPr id="40" name="圆角矩形 7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295400" y="3236913"/>
              <a:ext cx="1727200" cy="6731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rgbClr val="8064A2"/>
            </a:lnRef>
            <a:fillRef idx="3">
              <a:srgbClr val="8064A2"/>
            </a:fillRef>
            <a:effectRef idx="3">
              <a:srgbClr val="8064A2"/>
            </a:effectRef>
            <a:fontRef idx="minor">
              <a:sysClr val="window" lastClr="FFFFFF"/>
            </a:fontRef>
          </p:style>
          <p:txBody>
            <a:bodyPr lIns="143996" tIns="143996" rIns="143996" bIns="143996" anchor="ctr"/>
            <a:lstStyle>
              <a:lvl1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539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41" name="文本框 8"/>
            <p:cNvSpPr/>
            <p:nvPr>
              <p:custDataLst>
                <p:tags r:id="rId23"/>
              </p:custDataLst>
            </p:nvPr>
          </p:nvSpPr>
          <p:spPr>
            <a:xfrm>
              <a:off x="1295400" y="3366871"/>
              <a:ext cx="2005445" cy="4708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16" tIns="60957" rIns="121916" bIns="60957">
              <a:spAutoFit/>
            </a:bodyPr>
            <a:lstStyle/>
            <a:p>
              <a:r>
                <a:rPr lang="zh-CN" altLang="en-US" sz="140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itchFamily="2" charset="-122"/>
                </a:rPr>
                <a:t>参考文献链接</a:t>
              </a:r>
              <a:endParaRPr lang="zh-CN" altLang="en-US" sz="140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</p:txBody>
        </p:sp>
        <p:cxnSp>
          <p:nvCxnSpPr>
            <p:cNvPr id="42" name="肘形连接符 10"/>
            <p:cNvCxnSpPr/>
            <p:nvPr>
              <p:custDataLst>
                <p:tags r:id="rId24"/>
              </p:custDataLst>
            </p:nvPr>
          </p:nvCxnSpPr>
          <p:spPr>
            <a:xfrm rot="-5400000" flipH="1">
              <a:off x="3773488" y="2292350"/>
              <a:ext cx="995362" cy="4224338"/>
            </a:xfrm>
            <a:prstGeom prst="bentConnector2">
              <a:avLst/>
            </a:prstGeom>
            <a:ln w="38100" cap="flat" cmpd="sng">
              <a:solidFill>
                <a:srgbClr val="4F81BD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43" name="直接箭头连接符 12"/>
            <p:cNvCxnSpPr/>
            <p:nvPr>
              <p:custDataLst>
                <p:tags r:id="rId25"/>
              </p:custDataLst>
            </p:nvPr>
          </p:nvCxnSpPr>
          <p:spPr>
            <a:xfrm>
              <a:off x="6383338" y="4903788"/>
              <a:ext cx="0" cy="254000"/>
            </a:xfrm>
            <a:prstGeom prst="straightConnector1">
              <a:avLst/>
            </a:prstGeom>
            <a:ln w="38100" cap="flat" cmpd="sng">
              <a:solidFill>
                <a:srgbClr val="4F81BD"/>
              </a:solidFill>
              <a:prstDash val="solid"/>
              <a:headEnd type="none" w="med" len="med"/>
              <a:tailEnd type="triangle" w="med" len="med"/>
            </a:ln>
          </p:spPr>
        </p:cxnSp>
        <p:cxnSp>
          <p:nvCxnSpPr>
            <p:cNvPr id="44" name="直接箭头连接符 14"/>
            <p:cNvCxnSpPr/>
            <p:nvPr>
              <p:custDataLst>
                <p:tags r:id="rId26"/>
              </p:custDataLst>
            </p:nvPr>
          </p:nvCxnSpPr>
          <p:spPr>
            <a:xfrm>
              <a:off x="5422900" y="4868863"/>
              <a:ext cx="1588" cy="479425"/>
            </a:xfrm>
            <a:prstGeom prst="straightConnector1">
              <a:avLst/>
            </a:prstGeom>
            <a:ln w="38100" cap="flat" cmpd="sng">
              <a:solidFill>
                <a:srgbClr val="4F81BD"/>
              </a:solidFill>
              <a:prstDash val="solid"/>
              <a:headEnd type="none" w="med" len="med"/>
              <a:tailEnd type="triangle" w="med" len="med"/>
            </a:ln>
          </p:spPr>
        </p:cxnSp>
      </p:grpSp>
      <p:grpSp>
        <p:nvGrpSpPr>
          <p:cNvPr id="45" name="组合 2"/>
          <p:cNvGrpSpPr/>
          <p:nvPr/>
        </p:nvGrpSpPr>
        <p:grpSpPr>
          <a:xfrm>
            <a:off x="10382885" y="3801110"/>
            <a:ext cx="1844675" cy="480695"/>
            <a:chOff x="9551988" y="2424113"/>
            <a:chExt cx="2584959" cy="673100"/>
          </a:xfrm>
        </p:grpSpPr>
        <p:sp>
          <p:nvSpPr>
            <p:cNvPr id="46" name="圆角矩形 27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10704513" y="2424113"/>
              <a:ext cx="1247775" cy="6731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rgbClr val="8064A2"/>
            </a:lnRef>
            <a:fillRef idx="3">
              <a:srgbClr val="8064A2"/>
            </a:fillRef>
            <a:effectRef idx="3">
              <a:srgbClr val="8064A2"/>
            </a:effectRef>
            <a:fontRef idx="minor">
              <a:sysClr val="window" lastClr="FFFFFF"/>
            </a:fontRef>
          </p:style>
          <p:txBody>
            <a:bodyPr lIns="143996" tIns="143996" rIns="143996" bIns="143996" anchor="ctr"/>
            <a:lstStyle>
              <a:lvl1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539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47" name="文本框 28"/>
            <p:cNvSpPr/>
            <p:nvPr>
              <p:custDataLst>
                <p:tags r:id="rId28"/>
              </p:custDataLst>
            </p:nvPr>
          </p:nvSpPr>
          <p:spPr>
            <a:xfrm>
              <a:off x="10698980" y="2535259"/>
              <a:ext cx="1437967" cy="47037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121916" tIns="60957" rIns="121916" bIns="60957">
              <a:spAutoFit/>
            </a:bodyPr>
            <a:lstStyle/>
            <a:p>
              <a:r>
                <a:rPr lang="zh-CN" altLang="en-US" sz="140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itchFamily="2" charset="-122"/>
                </a:rPr>
                <a:t>补充音频</a:t>
              </a:r>
              <a:endParaRPr lang="zh-CN" altLang="en-US" sz="140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</p:txBody>
        </p:sp>
        <p:cxnSp>
          <p:nvCxnSpPr>
            <p:cNvPr id="48" name="直接箭头连接符 39"/>
            <p:cNvCxnSpPr/>
            <p:nvPr>
              <p:custDataLst>
                <p:tags r:id="rId29"/>
              </p:custDataLst>
            </p:nvPr>
          </p:nvCxnSpPr>
          <p:spPr>
            <a:xfrm flipH="1" flipV="1">
              <a:off x="9551988" y="2754313"/>
              <a:ext cx="1152525" cy="6350"/>
            </a:xfrm>
            <a:prstGeom prst="straightConnector1">
              <a:avLst/>
            </a:prstGeom>
            <a:ln w="38100" cap="flat" cmpd="sng">
              <a:solidFill>
                <a:srgbClr val="4F81BD"/>
              </a:solidFill>
              <a:prstDash val="solid"/>
              <a:headEnd type="none" w="med" len="med"/>
              <a:tailEnd type="triangle" w="med" len="med"/>
            </a:ln>
          </p:spPr>
        </p:cxnSp>
      </p:grpSp>
      <p:grpSp>
        <p:nvGrpSpPr>
          <p:cNvPr id="49" name="组合 3"/>
          <p:cNvGrpSpPr/>
          <p:nvPr/>
        </p:nvGrpSpPr>
        <p:grpSpPr>
          <a:xfrm>
            <a:off x="10885170" y="4784725"/>
            <a:ext cx="1164590" cy="478155"/>
            <a:chOff x="10415588" y="3814763"/>
            <a:chExt cx="1631950" cy="669925"/>
          </a:xfrm>
        </p:grpSpPr>
        <p:sp>
          <p:nvSpPr>
            <p:cNvPr id="50" name="圆角矩形 29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10801350" y="3814763"/>
              <a:ext cx="1246188" cy="66992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rgbClr val="8064A2"/>
            </a:lnRef>
            <a:fillRef idx="3">
              <a:srgbClr val="8064A2"/>
            </a:fillRef>
            <a:effectRef idx="3">
              <a:srgbClr val="8064A2"/>
            </a:effectRef>
            <a:fontRef idx="minor">
              <a:sysClr val="window" lastClr="FFFFFF"/>
            </a:fontRef>
          </p:style>
          <p:txBody>
            <a:bodyPr lIns="143996" tIns="143996" rIns="143996" bIns="143996" anchor="ctr"/>
            <a:lstStyle>
              <a:lvl1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539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51" name="文本框 30"/>
            <p:cNvSpPr/>
            <p:nvPr>
              <p:custDataLst>
                <p:tags r:id="rId31"/>
              </p:custDataLst>
            </p:nvPr>
          </p:nvSpPr>
          <p:spPr>
            <a:xfrm>
              <a:off x="10801350" y="3943350"/>
              <a:ext cx="1246188" cy="47063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21916" tIns="60957" rIns="121916" bIns="60957">
              <a:spAutoFit/>
            </a:bodyPr>
            <a:lstStyle/>
            <a:p>
              <a:r>
                <a:rPr lang="zh-CN" altLang="en-US" sz="140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itchFamily="2" charset="-122"/>
                </a:rPr>
                <a:t>补充图</a:t>
              </a:r>
              <a:r>
                <a:rPr lang="en-US" altLang="zh-CN" sz="140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itchFamily="2" charset="-122"/>
                </a:rPr>
                <a:t>1</a:t>
              </a:r>
              <a:endParaRPr lang="en-US" altLang="zh-CN" sz="140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</p:txBody>
        </p:sp>
        <p:cxnSp>
          <p:nvCxnSpPr>
            <p:cNvPr id="52" name="直接箭头连接符 43"/>
            <p:cNvCxnSpPr/>
            <p:nvPr>
              <p:custDataLst>
                <p:tags r:id="rId32"/>
              </p:custDataLst>
            </p:nvPr>
          </p:nvCxnSpPr>
          <p:spPr>
            <a:xfrm flipH="1" flipV="1">
              <a:off x="10415588" y="4148138"/>
              <a:ext cx="385762" cy="0"/>
            </a:xfrm>
            <a:prstGeom prst="straightConnector1">
              <a:avLst/>
            </a:prstGeom>
            <a:ln w="38100" cap="flat" cmpd="sng">
              <a:solidFill>
                <a:srgbClr val="4F81BD"/>
              </a:solidFill>
              <a:prstDash val="solid"/>
              <a:headEnd type="none" w="med" len="med"/>
              <a:tailEnd type="triangle" w="med" len="med"/>
            </a:ln>
          </p:spPr>
        </p:cxnSp>
      </p:grpSp>
      <p:grpSp>
        <p:nvGrpSpPr>
          <p:cNvPr id="53" name="组合 4"/>
          <p:cNvGrpSpPr/>
          <p:nvPr/>
        </p:nvGrpSpPr>
        <p:grpSpPr>
          <a:xfrm>
            <a:off x="10882630" y="5591175"/>
            <a:ext cx="1167130" cy="480695"/>
            <a:chOff x="10415588" y="5043488"/>
            <a:chExt cx="1635125" cy="673100"/>
          </a:xfrm>
        </p:grpSpPr>
        <p:sp>
          <p:nvSpPr>
            <p:cNvPr id="54" name="圆角矩形 31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10802938" y="5043488"/>
              <a:ext cx="1247775" cy="6731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rgbClr val="8064A2"/>
            </a:lnRef>
            <a:fillRef idx="3">
              <a:srgbClr val="8064A2"/>
            </a:fillRef>
            <a:effectRef idx="3">
              <a:srgbClr val="8064A2"/>
            </a:effectRef>
            <a:fontRef idx="minor">
              <a:sysClr val="window" lastClr="FFFFFF"/>
            </a:fontRef>
          </p:style>
          <p:txBody>
            <a:bodyPr lIns="143996" tIns="143996" rIns="143996" bIns="143996" anchor="ctr"/>
            <a:lstStyle>
              <a:lvl1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539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55" name="文本框 32"/>
            <p:cNvSpPr/>
            <p:nvPr>
              <p:custDataLst>
                <p:tags r:id="rId34"/>
              </p:custDataLst>
            </p:nvPr>
          </p:nvSpPr>
          <p:spPr>
            <a:xfrm>
              <a:off x="10802938" y="5175250"/>
              <a:ext cx="1247775" cy="470370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21916" tIns="60957" rIns="121916" bIns="60957">
              <a:spAutoFit/>
            </a:bodyPr>
            <a:lstStyle/>
            <a:p>
              <a:r>
                <a:rPr lang="zh-CN" altLang="en-US" sz="140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itchFamily="2" charset="-122"/>
                </a:rPr>
                <a:t>补充表</a:t>
              </a:r>
              <a:r>
                <a:rPr lang="en-US" altLang="zh-CN" sz="140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itchFamily="2" charset="-122"/>
                </a:rPr>
                <a:t>1</a:t>
              </a:r>
              <a:endParaRPr lang="en-US" altLang="zh-CN" sz="140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</p:txBody>
        </p:sp>
        <p:cxnSp>
          <p:nvCxnSpPr>
            <p:cNvPr id="56" name="直接箭头连接符 46"/>
            <p:cNvCxnSpPr/>
            <p:nvPr>
              <p:custDataLst>
                <p:tags r:id="rId35"/>
              </p:custDataLst>
            </p:nvPr>
          </p:nvCxnSpPr>
          <p:spPr>
            <a:xfrm flipH="1" flipV="1">
              <a:off x="10415588" y="5348288"/>
              <a:ext cx="385762" cy="3175"/>
            </a:xfrm>
            <a:prstGeom prst="straightConnector1">
              <a:avLst/>
            </a:prstGeom>
            <a:ln w="38100" cap="flat" cmpd="sng">
              <a:solidFill>
                <a:srgbClr val="4F81BD"/>
              </a:solidFill>
              <a:prstDash val="solid"/>
              <a:headEnd type="none" w="med" len="med"/>
              <a:tailEnd type="triangle" w="med" len="med"/>
            </a:ln>
          </p:spPr>
        </p:cxnSp>
      </p:grpSp>
      <p:grpSp>
        <p:nvGrpSpPr>
          <p:cNvPr id="57" name="组合 1"/>
          <p:cNvGrpSpPr/>
          <p:nvPr/>
        </p:nvGrpSpPr>
        <p:grpSpPr>
          <a:xfrm>
            <a:off x="10815320" y="2943225"/>
            <a:ext cx="1280160" cy="644092"/>
            <a:chOff x="10415588" y="1414463"/>
            <a:chExt cx="1536700" cy="902413"/>
          </a:xfrm>
        </p:grpSpPr>
        <p:sp>
          <p:nvSpPr>
            <p:cNvPr id="58" name="圆角矩形 25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10704513" y="1414463"/>
              <a:ext cx="1247775" cy="66992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rgbClr val="8064A2"/>
            </a:lnRef>
            <a:fillRef idx="3">
              <a:srgbClr val="8064A2"/>
            </a:fillRef>
            <a:effectRef idx="3">
              <a:srgbClr val="8064A2"/>
            </a:effectRef>
            <a:fontRef idx="minor">
              <a:sysClr val="window" lastClr="FFFFFF"/>
            </a:fontRef>
          </p:style>
          <p:txBody>
            <a:bodyPr lIns="143996" tIns="143996" rIns="143996" bIns="143996" anchor="ctr"/>
            <a:lstStyle>
              <a:lvl1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539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59" name="文本框 26"/>
            <p:cNvSpPr/>
            <p:nvPr>
              <p:custDataLst>
                <p:tags r:id="rId37"/>
              </p:custDataLst>
            </p:nvPr>
          </p:nvSpPr>
          <p:spPr>
            <a:xfrm>
              <a:off x="10704513" y="1544638"/>
              <a:ext cx="1247775" cy="772238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21916" tIns="60957" rIns="121916" bIns="60957">
              <a:spAutoFit/>
            </a:bodyPr>
            <a:lstStyle/>
            <a:p>
              <a:r>
                <a:rPr lang="zh-CN" altLang="en-US" sz="140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itchFamily="2" charset="-122"/>
                </a:rPr>
                <a:t>补充视频</a:t>
              </a:r>
              <a:endParaRPr lang="zh-CN" altLang="en-US" sz="140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itchFamily="2" charset="-122"/>
              </a:endParaRPr>
            </a:p>
          </p:txBody>
        </p:sp>
        <p:cxnSp>
          <p:nvCxnSpPr>
            <p:cNvPr id="60" name="直接箭头连接符 47"/>
            <p:cNvCxnSpPr/>
            <p:nvPr>
              <p:custDataLst>
                <p:tags r:id="rId38"/>
              </p:custDataLst>
            </p:nvPr>
          </p:nvCxnSpPr>
          <p:spPr>
            <a:xfrm flipH="1">
              <a:off x="10415588" y="1785938"/>
              <a:ext cx="315912" cy="11112"/>
            </a:xfrm>
            <a:prstGeom prst="straightConnector1">
              <a:avLst/>
            </a:prstGeom>
            <a:ln w="38100" cap="flat" cmpd="sng">
              <a:solidFill>
                <a:srgbClr val="4F81BD"/>
              </a:solidFill>
              <a:prstDash val="solid"/>
              <a:headEnd type="none" w="med" len="med"/>
              <a:tailEnd type="triangle" w="med" len="med"/>
            </a:ln>
          </p:spPr>
        </p:cxnSp>
      </p:grpSp>
      <p:grpSp>
        <p:nvGrpSpPr>
          <p:cNvPr id="61" name="组合 5"/>
          <p:cNvGrpSpPr/>
          <p:nvPr/>
        </p:nvGrpSpPr>
        <p:grpSpPr>
          <a:xfrm>
            <a:off x="4013200" y="3469640"/>
            <a:ext cx="5872480" cy="2891790"/>
            <a:chOff x="1979613" y="2443163"/>
            <a:chExt cx="8232380" cy="4054550"/>
          </a:xfrm>
        </p:grpSpPr>
        <p:sp>
          <p:nvSpPr>
            <p:cNvPr id="62" name="圆角矩形 16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1979613" y="2443163"/>
              <a:ext cx="1042987" cy="63817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rgbClr val="8064A2"/>
            </a:lnRef>
            <a:fillRef idx="3">
              <a:srgbClr val="8064A2"/>
            </a:fillRef>
            <a:effectRef idx="3">
              <a:srgbClr val="8064A2"/>
            </a:effectRef>
            <a:fontRef idx="minor">
              <a:sysClr val="window" lastClr="FFFFFF"/>
            </a:fontRef>
          </p:style>
          <p:txBody>
            <a:bodyPr lIns="143996" tIns="143996" rIns="143996" bIns="143996" anchor="ctr"/>
            <a:lstStyle>
              <a:lvl1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B539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63" name="文本框 17"/>
            <p:cNvSpPr/>
            <p:nvPr>
              <p:custDataLst>
                <p:tags r:id="rId40"/>
              </p:custDataLst>
            </p:nvPr>
          </p:nvSpPr>
          <p:spPr>
            <a:xfrm>
              <a:off x="1992313" y="2547938"/>
              <a:ext cx="1000125" cy="470983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121916" tIns="60957" rIns="121916" bIns="60957">
              <a:spAutoFit/>
            </a:bodyPr>
            <a:lstStyle/>
            <a:p>
              <a:r>
                <a:rPr lang="zh-CN" altLang="en-US" sz="140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itchFamily="2" charset="-122"/>
                </a:rPr>
                <a:t>注释</a:t>
              </a:r>
              <a:r>
                <a:rPr lang="en-US" altLang="zh-CN" sz="140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charset="0"/>
                </a:rPr>
                <a:t>1</a:t>
              </a:r>
              <a:endParaRPr lang="en-US" altLang="zh-CN" sz="140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charset="0"/>
              </a:endParaRPr>
            </a:p>
          </p:txBody>
        </p:sp>
        <p:cxnSp>
          <p:nvCxnSpPr>
            <p:cNvPr id="64" name="肘形连接符 19"/>
            <p:cNvCxnSpPr/>
            <p:nvPr>
              <p:custDataLst>
                <p:tags r:id="rId41"/>
              </p:custDataLst>
            </p:nvPr>
          </p:nvCxnSpPr>
          <p:spPr>
            <a:xfrm>
              <a:off x="3063852" y="2747654"/>
              <a:ext cx="3777031" cy="1789558"/>
            </a:xfrm>
            <a:prstGeom prst="bentConnector3">
              <a:avLst>
                <a:gd name="adj1" fmla="val 100919"/>
              </a:avLst>
            </a:prstGeom>
            <a:ln w="38100" cap="flat" cmpd="sng">
              <a:solidFill>
                <a:srgbClr val="4F81BD"/>
              </a:solidFill>
              <a:prstDash val="solid"/>
              <a:miter/>
              <a:headEnd type="none" w="med" len="med"/>
              <a:tailEnd type="triangle" w="med" len="med"/>
            </a:ln>
          </p:spPr>
        </p:cxnSp>
        <p:cxnSp>
          <p:nvCxnSpPr>
            <p:cNvPr id="65" name="肘形连接符 34"/>
            <p:cNvCxnSpPr/>
            <p:nvPr>
              <p:custDataLst>
                <p:tags r:id="rId42"/>
              </p:custDataLst>
            </p:nvPr>
          </p:nvCxnSpPr>
          <p:spPr>
            <a:xfrm>
              <a:off x="5519857" y="2747655"/>
              <a:ext cx="4692136" cy="3750058"/>
            </a:xfrm>
            <a:prstGeom prst="bentConnector3">
              <a:avLst>
                <a:gd name="adj1" fmla="val 50009"/>
              </a:avLst>
            </a:prstGeom>
            <a:ln w="38100" cap="flat" cmpd="sng">
              <a:solidFill>
                <a:srgbClr val="4F81BD"/>
              </a:solidFill>
              <a:prstDash val="solid"/>
              <a:miter/>
              <a:headEnd type="none" w="med" len="med"/>
              <a:tailEnd type="triangle" w="med" len="med"/>
            </a:ln>
          </p:spPr>
        </p:cxnSp>
      </p:grpSp>
      <p:grpSp>
        <p:nvGrpSpPr>
          <p:cNvPr id="66" name="组合 65"/>
          <p:cNvGrpSpPr/>
          <p:nvPr/>
        </p:nvGrpSpPr>
        <p:grpSpPr>
          <a:xfrm>
            <a:off x="2051685" y="2733040"/>
            <a:ext cx="6777990" cy="3704590"/>
            <a:chOff x="3231" y="4304"/>
            <a:chExt cx="10674" cy="5834"/>
          </a:xfrm>
        </p:grpSpPr>
        <p:pic>
          <p:nvPicPr>
            <p:cNvPr id="67" name="图片 66"/>
            <p:cNvPicPr>
              <a:picLocks noChangeAspect="1"/>
            </p:cNvPicPr>
            <p:nvPr>
              <p:custDataLst>
                <p:tags r:id="rId43"/>
              </p:custDataLst>
            </p:nvPr>
          </p:nvPicPr>
          <p:blipFill>
            <a:blip r:embed="rId44"/>
            <a:stretch>
              <a:fillRect/>
            </a:stretch>
          </p:blipFill>
          <p:spPr>
            <a:xfrm>
              <a:off x="3231" y="4304"/>
              <a:ext cx="10674" cy="5834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68" name="矩形 67"/>
            <p:cNvSpPr/>
            <p:nvPr>
              <p:custDataLst>
                <p:tags r:id="rId45"/>
              </p:custDataLst>
            </p:nvPr>
          </p:nvSpPr>
          <p:spPr>
            <a:xfrm>
              <a:off x="5737" y="8359"/>
              <a:ext cx="2849" cy="1050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69" name="MyVideo_1">
            <a:hlinkClick r:id="" action="ppaction://media"/>
          </p:cNvPr>
          <p:cNvPicPr/>
          <p:nvPr>
            <a:videoFile r:link="rId46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7100570" y="3728085"/>
            <a:ext cx="4601845" cy="2588260"/>
          </a:xfrm>
          <a:prstGeom prst="rect">
            <a:avLst/>
          </a:prstGeom>
        </p:spPr>
      </p:pic>
      <p:grpSp>
        <p:nvGrpSpPr>
          <p:cNvPr id="70" name="组合 69"/>
          <p:cNvGrpSpPr/>
          <p:nvPr/>
        </p:nvGrpSpPr>
        <p:grpSpPr>
          <a:xfrm>
            <a:off x="1939925" y="3086100"/>
            <a:ext cx="9762490" cy="588645"/>
            <a:chOff x="636" y="3790"/>
            <a:chExt cx="15374" cy="927"/>
          </a:xfrm>
        </p:grpSpPr>
        <p:sp>
          <p:nvSpPr>
            <p:cNvPr id="71" name="圆角矩形 70"/>
            <p:cNvSpPr/>
            <p:nvPr>
              <p:custDataLst>
                <p:tags r:id="rId49"/>
              </p:custDataLst>
            </p:nvPr>
          </p:nvSpPr>
          <p:spPr>
            <a:xfrm>
              <a:off x="636" y="3790"/>
              <a:ext cx="2948" cy="92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45000"/>
                    <a:lumOff val="55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双语出版</a:t>
              </a:r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文本框 71"/>
            <p:cNvSpPr txBox="1"/>
            <p:nvPr>
              <p:custDataLst>
                <p:tags r:id="rId50"/>
              </p:custDataLst>
            </p:nvPr>
          </p:nvSpPr>
          <p:spPr>
            <a:xfrm>
              <a:off x="3777" y="3970"/>
              <a:ext cx="1223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促进中外学术交流</a:t>
              </a:r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提升国际传播能力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pic>
        <p:nvPicPr>
          <p:cNvPr id="73" name="图片 72"/>
          <p:cNvPicPr>
            <a:picLocks noChangeAspect="1"/>
          </p:cNvPicPr>
          <p:nvPr>
            <p:custDataLst>
              <p:tags r:id="rId51"/>
            </p:custDataLst>
          </p:nvPr>
        </p:nvPicPr>
        <p:blipFill>
          <a:blip r:embed="rId52"/>
          <a:stretch>
            <a:fillRect/>
          </a:stretch>
        </p:blipFill>
        <p:spPr>
          <a:xfrm>
            <a:off x="2280285" y="3751580"/>
            <a:ext cx="4170680" cy="2966085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tretch>
            <a:fillRect/>
          </a:stretch>
        </p:blipFill>
        <p:spPr>
          <a:xfrm>
            <a:off x="7100570" y="3645535"/>
            <a:ext cx="3814445" cy="2974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8" dur="2162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99" fill="hold" display="1">
                  <p:stCondLst>
                    <p:cond delay="indefinite"/>
                  </p:stCondLst>
                </p:cTn>
                <p:tgtEl>
                  <p:spTgt spid="69"/>
                </p:tgtEl>
              </p:cMediaNode>
            </p:vide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04" dur="1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477645" y="142240"/>
            <a:ext cx="8923655" cy="6521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eaLnBrk="1" hangingPunct="1">
              <a:lnSpc>
                <a:spcPct val="125000"/>
              </a:lnSpc>
            </a:pPr>
            <a:r>
              <a:rPr 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世界知识大数据</a:t>
            </a:r>
            <a:endParaRPr lang="zh-CN" sz="3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2" name="直接连接符 1"/>
          <p:cNvCxnSpPr>
            <a:stCxn id="11" idx="4"/>
          </p:cNvCxnSpPr>
          <p:nvPr/>
        </p:nvCxnSpPr>
        <p:spPr>
          <a:xfrm>
            <a:off x="1062355" y="809625"/>
            <a:ext cx="849058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组合 15"/>
          <p:cNvGrpSpPr/>
          <p:nvPr/>
        </p:nvGrpSpPr>
        <p:grpSpPr>
          <a:xfrm>
            <a:off x="0" y="212090"/>
            <a:ext cx="1428864" cy="597535"/>
            <a:chOff x="2904" y="1893"/>
            <a:chExt cx="3716" cy="2690"/>
          </a:xfrm>
        </p:grpSpPr>
        <p:sp>
          <p:nvSpPr>
            <p:cNvPr id="20" name="矩形 19"/>
            <p:cNvSpPr/>
            <p:nvPr>
              <p:custDataLst>
                <p:tags r:id="rId2"/>
              </p:custDataLst>
            </p:nvPr>
          </p:nvSpPr>
          <p:spPr>
            <a:xfrm>
              <a:off x="2904" y="1893"/>
              <a:ext cx="3714" cy="269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直角三角形 20"/>
            <p:cNvSpPr/>
            <p:nvPr>
              <p:custDataLst>
                <p:tags r:id="rId3"/>
              </p:custDataLst>
            </p:nvPr>
          </p:nvSpPr>
          <p:spPr>
            <a:xfrm flipH="1">
              <a:off x="5667" y="1893"/>
              <a:ext cx="953" cy="269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37" name="MH_SubTitle_1"/>
          <p:cNvSpPr/>
          <p:nvPr>
            <p:custDataLst>
              <p:tags r:id="rId4"/>
            </p:custDataLst>
          </p:nvPr>
        </p:nvSpPr>
        <p:spPr>
          <a:xfrm>
            <a:off x="11280987" y="3275753"/>
            <a:ext cx="833120" cy="608753"/>
          </a:xfrm>
          <a:prstGeom prst="rect">
            <a:avLst/>
          </a:prstGeom>
          <a:solidFill>
            <a:srgbClr val="89B6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92000" anchor="ctr">
            <a:normAutofit lnSpcReduction="10000"/>
          </a:bodyPr>
          <a:p>
            <a:pPr algn="ctr"/>
            <a:r>
              <a:rPr lang="zh-CN" altLang="en-US" sz="106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文献总量：</a:t>
            </a:r>
            <a:r>
              <a:rPr lang="en-US" altLang="zh-CN" sz="106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06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亿多篇</a:t>
            </a:r>
            <a:endParaRPr lang="en-US" altLang="zh-CN" sz="1065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MH_SubTitle_2"/>
          <p:cNvSpPr/>
          <p:nvPr>
            <p:custDataLst>
              <p:tags r:id="rId5"/>
            </p:custDataLst>
          </p:nvPr>
        </p:nvSpPr>
        <p:spPr>
          <a:xfrm>
            <a:off x="7087779" y="3275576"/>
            <a:ext cx="1616713" cy="608933"/>
          </a:xfrm>
          <a:prstGeom prst="rect">
            <a:avLst/>
          </a:prstGeom>
          <a:solidFill>
            <a:srgbClr val="FD8B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92000" anchor="ctr">
            <a:normAutofit lnSpcReduction="10000"/>
          </a:bodyPr>
          <a:p>
            <a:pPr algn="ctr"/>
            <a:r>
              <a:rPr lang="zh-CN" altLang="en-US" sz="106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学术、教育专著图书：</a:t>
            </a:r>
            <a:endParaRPr lang="en-US" altLang="zh-CN" sz="1065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6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</a:t>
            </a:r>
            <a:r>
              <a:rPr lang="en-US" altLang="zh-CN" sz="106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106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万部</a:t>
            </a:r>
            <a:endParaRPr lang="en-US" altLang="zh-CN" sz="1065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06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国际近</a:t>
            </a:r>
            <a:r>
              <a:rPr lang="en-US" altLang="zh-CN" sz="106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sz="106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万种</a:t>
            </a:r>
            <a:endParaRPr lang="zh-CN" altLang="en-US" sz="1065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MH_SubTitle_3"/>
          <p:cNvSpPr/>
          <p:nvPr>
            <p:custDataLst>
              <p:tags r:id="rId6"/>
            </p:custDataLst>
          </p:nvPr>
        </p:nvSpPr>
        <p:spPr>
          <a:xfrm>
            <a:off x="10523465" y="3275576"/>
            <a:ext cx="680965" cy="608933"/>
          </a:xfrm>
          <a:prstGeom prst="rect">
            <a:avLst/>
          </a:prstGeom>
          <a:solidFill>
            <a:srgbClr val="8064A2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128000" rIns="128000" anchor="ctr">
            <a:normAutofit lnSpcReduction="10000"/>
          </a:bodyPr>
          <a:p>
            <a:pPr algn="ctr"/>
            <a:r>
              <a:rPr lang="zh-CN" altLang="en-US" sz="1065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国内外标准</a:t>
            </a:r>
            <a:r>
              <a:rPr lang="en-US" altLang="zh-CN" sz="1065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62</a:t>
            </a:r>
            <a:r>
              <a:rPr lang="zh-CN" altLang="en-US" sz="1065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zh-CN" altLang="en-US" sz="1065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MH_SubTitle_3"/>
          <p:cNvSpPr/>
          <p:nvPr>
            <p:custDataLst>
              <p:tags r:id="rId7"/>
            </p:custDataLst>
          </p:nvPr>
        </p:nvSpPr>
        <p:spPr>
          <a:xfrm>
            <a:off x="6205220" y="3285913"/>
            <a:ext cx="938107" cy="615527"/>
          </a:xfrm>
          <a:prstGeom prst="rect">
            <a:avLst/>
          </a:prstGeom>
          <a:solidFill>
            <a:srgbClr val="01A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92000" anchor="ctr">
            <a:normAutofit lnSpcReduction="10000"/>
          </a:bodyPr>
          <a:p>
            <a:pPr algn="ctr"/>
            <a:r>
              <a:rPr lang="zh-CN" altLang="en-US" sz="106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学术期刊：</a:t>
            </a:r>
            <a:r>
              <a:rPr lang="en-US" altLang="zh-CN" sz="106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065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万种</a:t>
            </a:r>
            <a:endParaRPr lang="en-US" altLang="zh-CN" sz="1065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>
            <p:custDataLst>
              <p:tags r:id="rId8"/>
            </p:custDataLst>
          </p:nvPr>
        </p:nvSpPr>
        <p:spPr>
          <a:xfrm>
            <a:off x="6212507" y="1731913"/>
            <a:ext cx="5836153" cy="1313820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135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>
            <p:custDataLst>
              <p:tags r:id="rId9"/>
            </p:custDataLst>
          </p:nvPr>
        </p:nvSpPr>
        <p:spPr>
          <a:xfrm>
            <a:off x="7943956" y="1294985"/>
            <a:ext cx="2812323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600" b="1" kern="0" dirty="0">
                <a:solidFill>
                  <a:srgbClr val="33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碎片化知识</a:t>
            </a:r>
            <a:endParaRPr lang="zh-CN" altLang="en-US" sz="1600" b="1" kern="0" dirty="0">
              <a:solidFill>
                <a:srgbClr val="3333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矩形 45"/>
          <p:cNvSpPr/>
          <p:nvPr>
            <p:custDataLst>
              <p:tags r:id="rId10"/>
            </p:custDataLst>
          </p:nvPr>
        </p:nvSpPr>
        <p:spPr>
          <a:xfrm>
            <a:off x="7248313" y="1991360"/>
            <a:ext cx="1912620" cy="31580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65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事实知识：</a:t>
            </a:r>
            <a:r>
              <a:rPr lang="en-US" altLang="zh-CN" sz="1065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1,183,727</a:t>
            </a:r>
            <a:r>
              <a:rPr lang="zh-CN" altLang="en-US" sz="1065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万条</a:t>
            </a:r>
            <a:endParaRPr lang="zh-CN" altLang="en-US" sz="1065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>
            <p:custDataLst>
              <p:tags r:id="rId11"/>
            </p:custDataLst>
          </p:nvPr>
        </p:nvSpPr>
        <p:spPr>
          <a:xfrm>
            <a:off x="7248128" y="2643045"/>
            <a:ext cx="1853177" cy="31608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65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学术内容：</a:t>
            </a:r>
            <a:r>
              <a:rPr lang="en-US" altLang="zh-CN" sz="1065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110,182</a:t>
            </a:r>
            <a:r>
              <a:rPr lang="zh-CN" altLang="en-US" sz="1065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万条</a:t>
            </a:r>
            <a:endParaRPr lang="zh-CN" altLang="en-US" sz="1065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>
            <p:custDataLst>
              <p:tags r:id="rId12"/>
            </p:custDataLst>
          </p:nvPr>
        </p:nvSpPr>
        <p:spPr>
          <a:xfrm>
            <a:off x="10128448" y="1991321"/>
            <a:ext cx="1853177" cy="31608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65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事实知识：</a:t>
            </a:r>
            <a:r>
              <a:rPr lang="en-US" altLang="zh-CN" sz="1065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29,628</a:t>
            </a:r>
            <a:r>
              <a:rPr lang="zh-CN" altLang="en-US" sz="1065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万条</a:t>
            </a:r>
            <a:endParaRPr lang="zh-CN" altLang="en-US" sz="1065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矩形 49"/>
          <p:cNvSpPr/>
          <p:nvPr>
            <p:custDataLst>
              <p:tags r:id="rId13"/>
            </p:custDataLst>
          </p:nvPr>
        </p:nvSpPr>
        <p:spPr>
          <a:xfrm>
            <a:off x="10128448" y="2643045"/>
            <a:ext cx="1853177" cy="31608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65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学术内容：</a:t>
            </a:r>
            <a:r>
              <a:rPr lang="en-US" altLang="zh-CN" sz="1065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5,526</a:t>
            </a:r>
            <a:r>
              <a:rPr lang="zh-CN" altLang="en-US" sz="1065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万条</a:t>
            </a:r>
            <a:endParaRPr lang="zh-CN" altLang="en-US" sz="1065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椭圆 50"/>
          <p:cNvSpPr/>
          <p:nvPr>
            <p:custDataLst>
              <p:tags r:id="rId14"/>
            </p:custDataLst>
          </p:nvPr>
        </p:nvSpPr>
        <p:spPr>
          <a:xfrm>
            <a:off x="6192011" y="2172383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p>
            <a:pPr algn="ctr" defTabSz="1219200">
              <a:defRPr/>
            </a:pPr>
            <a:r>
              <a:rPr lang="zh-CN" altLang="en-US" sz="1465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科技类</a:t>
            </a:r>
            <a:endParaRPr lang="zh-CN" altLang="en-US" sz="1465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椭圆 51"/>
          <p:cNvSpPr/>
          <p:nvPr>
            <p:custDataLst>
              <p:tags r:id="rId15"/>
            </p:custDataLst>
          </p:nvPr>
        </p:nvSpPr>
        <p:spPr>
          <a:xfrm>
            <a:off x="9072331" y="2172383"/>
            <a:ext cx="720000" cy="7200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 anchor="ctr"/>
          <a:p>
            <a:pPr algn="ctr" defTabSz="1219200">
              <a:defRPr/>
            </a:pPr>
            <a:r>
              <a:rPr lang="zh-CN" altLang="en-US" sz="1465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哲社类</a:t>
            </a:r>
            <a:endParaRPr lang="zh-CN" altLang="en-US" sz="1465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右箭头 150"/>
          <p:cNvSpPr/>
          <p:nvPr>
            <p:custDataLst>
              <p:tags r:id="rId16"/>
            </p:custDataLst>
          </p:nvPr>
        </p:nvSpPr>
        <p:spPr>
          <a:xfrm rot="16200000" flipV="1">
            <a:off x="8856299" y="3011555"/>
            <a:ext cx="144000" cy="288000"/>
          </a:xfrm>
          <a:prstGeom prst="right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 defTabSz="1219200">
              <a:defRPr/>
            </a:pPr>
            <a:endParaRPr lang="zh-CN" altLang="en-US" sz="2135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上弧形箭头 1"/>
          <p:cNvSpPr/>
          <p:nvPr>
            <p:custDataLst>
              <p:tags r:id="rId17"/>
            </p:custDataLst>
          </p:nvPr>
        </p:nvSpPr>
        <p:spPr>
          <a:xfrm rot="6447685" flipH="1" flipV="1">
            <a:off x="6825137" y="2142365"/>
            <a:ext cx="528000" cy="288000"/>
          </a:xfrm>
          <a:custGeom>
            <a:avLst/>
            <a:gdLst/>
            <a:ahLst/>
            <a:cxnLst/>
            <a:rect l="l" t="t" r="r" b="b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62528" tIns="81264" rIns="162528" bIns="81264" anchor="ctr"/>
          <a:p>
            <a:pPr algn="ctr">
              <a:defRPr/>
            </a:pPr>
            <a:endParaRPr lang="en-US" sz="3200" kern="0">
              <a:solidFill>
                <a:sysClr val="window" lastClr="FFFFFF"/>
              </a:solidFill>
            </a:endParaRPr>
          </a:p>
        </p:txBody>
      </p:sp>
      <p:sp>
        <p:nvSpPr>
          <p:cNvPr id="101" name="上弧形箭头 1"/>
          <p:cNvSpPr/>
          <p:nvPr>
            <p:custDataLst>
              <p:tags r:id="rId18"/>
            </p:custDataLst>
          </p:nvPr>
        </p:nvSpPr>
        <p:spPr>
          <a:xfrm rot="3698753" flipV="1">
            <a:off x="6828035" y="2531128"/>
            <a:ext cx="528000" cy="288000"/>
          </a:xfrm>
          <a:custGeom>
            <a:avLst/>
            <a:gdLst/>
            <a:ahLst/>
            <a:cxnLst/>
            <a:rect l="l" t="t" r="r" b="b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62528" tIns="81264" rIns="162528" bIns="81264" anchor="ctr"/>
          <a:p>
            <a:pPr algn="ctr">
              <a:defRPr/>
            </a:pPr>
            <a:endParaRPr lang="en-US" sz="3200" kern="0">
              <a:solidFill>
                <a:sysClr val="window" lastClr="FFFFFF"/>
              </a:solidFill>
            </a:endParaRPr>
          </a:p>
        </p:txBody>
      </p:sp>
      <p:sp>
        <p:nvSpPr>
          <p:cNvPr id="102" name="上弧形箭头 1"/>
          <p:cNvSpPr/>
          <p:nvPr>
            <p:custDataLst>
              <p:tags r:id="rId19"/>
            </p:custDataLst>
          </p:nvPr>
        </p:nvSpPr>
        <p:spPr>
          <a:xfrm rot="6447685" flipH="1" flipV="1">
            <a:off x="9705456" y="2154063"/>
            <a:ext cx="528000" cy="288000"/>
          </a:xfrm>
          <a:custGeom>
            <a:avLst/>
            <a:gdLst/>
            <a:ahLst/>
            <a:cxnLst/>
            <a:rect l="l" t="t" r="r" b="b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62528" tIns="81264" rIns="162528" bIns="81264" anchor="ctr"/>
          <a:p>
            <a:pPr algn="ctr">
              <a:defRPr/>
            </a:pPr>
            <a:endParaRPr lang="en-US" sz="3200" kern="0">
              <a:solidFill>
                <a:sysClr val="window" lastClr="FFFFFF"/>
              </a:solidFill>
            </a:endParaRPr>
          </a:p>
        </p:txBody>
      </p:sp>
      <p:sp>
        <p:nvSpPr>
          <p:cNvPr id="103" name="上弧形箭头 1"/>
          <p:cNvSpPr/>
          <p:nvPr>
            <p:custDataLst>
              <p:tags r:id="rId20"/>
            </p:custDataLst>
          </p:nvPr>
        </p:nvSpPr>
        <p:spPr>
          <a:xfrm rot="3698753" flipV="1">
            <a:off x="9708355" y="2542825"/>
            <a:ext cx="528000" cy="288000"/>
          </a:xfrm>
          <a:custGeom>
            <a:avLst/>
            <a:gdLst/>
            <a:ahLst/>
            <a:cxnLst/>
            <a:rect l="l" t="t" r="r" b="b"/>
            <a:pathLst>
              <a:path w="2071099" h="2016224">
                <a:moveTo>
                  <a:pt x="0" y="0"/>
                </a:moveTo>
                <a:lnTo>
                  <a:pt x="534057" y="0"/>
                </a:lnTo>
                <a:cubicBezTo>
                  <a:pt x="1146303" y="0"/>
                  <a:pt x="1681011" y="621968"/>
                  <a:pt x="1834072" y="1512168"/>
                </a:cubicBezTo>
                <a:lnTo>
                  <a:pt x="2071099" y="1512168"/>
                </a:lnTo>
                <a:lnTo>
                  <a:pt x="1609678" y="2016224"/>
                </a:lnTo>
                <a:lnTo>
                  <a:pt x="1062987" y="1512168"/>
                </a:lnTo>
                <a:lnTo>
                  <a:pt x="1300015" y="1512168"/>
                </a:lnTo>
                <a:cubicBezTo>
                  <a:pt x="1146953" y="621968"/>
                  <a:pt x="612246" y="0"/>
                  <a:pt x="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162528" tIns="81264" rIns="162528" bIns="81264" anchor="ctr"/>
          <a:p>
            <a:pPr algn="ctr">
              <a:defRPr/>
            </a:pPr>
            <a:endParaRPr lang="en-US" sz="3200" kern="0">
              <a:solidFill>
                <a:sysClr val="window" lastClr="FFFFFF"/>
              </a:solidFill>
            </a:endParaRPr>
          </a:p>
        </p:txBody>
      </p:sp>
      <p:sp>
        <p:nvSpPr>
          <p:cNvPr id="104" name="MH_SubTitle_3"/>
          <p:cNvSpPr/>
          <p:nvPr>
            <p:custDataLst>
              <p:tags r:id="rId21"/>
            </p:custDataLst>
          </p:nvPr>
        </p:nvSpPr>
        <p:spPr>
          <a:xfrm>
            <a:off x="8780635" y="3275576"/>
            <a:ext cx="795273" cy="608933"/>
          </a:xfrm>
          <a:prstGeom prst="rect">
            <a:avLst/>
          </a:prstGeom>
          <a:solidFill>
            <a:srgbClr val="8064A2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128000" rIns="128000" anchor="ctr">
            <a:noAutofit/>
          </a:bodyPr>
          <a:p>
            <a:pPr algn="ctr"/>
            <a:r>
              <a:rPr lang="en-US" altLang="zh-CN" sz="1065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065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</a:t>
            </a:r>
            <a:r>
              <a:rPr lang="en-US" altLang="zh-CN" sz="1065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065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组织专利</a:t>
            </a:r>
            <a:r>
              <a:rPr lang="en-US" altLang="zh-CN" sz="1065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065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亿多件</a:t>
            </a:r>
            <a:endParaRPr lang="zh-CN" altLang="en-US" sz="1065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MH_SubTitle_3"/>
          <p:cNvSpPr/>
          <p:nvPr>
            <p:custDataLst>
              <p:tags r:id="rId22"/>
            </p:custDataLst>
          </p:nvPr>
        </p:nvSpPr>
        <p:spPr>
          <a:xfrm>
            <a:off x="9652051" y="3275576"/>
            <a:ext cx="795272" cy="608933"/>
          </a:xfrm>
          <a:prstGeom prst="rect">
            <a:avLst/>
          </a:prstGeom>
          <a:solidFill>
            <a:srgbClr val="8064A2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128000" rIns="128000" anchor="ctr">
            <a:noAutofit/>
          </a:bodyPr>
          <a:p>
            <a:pPr algn="ctr"/>
            <a:r>
              <a:rPr lang="zh-CN" altLang="en-US" sz="1065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国内外法律法规</a:t>
            </a:r>
            <a:r>
              <a:rPr lang="en-US" altLang="zh-CN" sz="1065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106</a:t>
            </a:r>
            <a:r>
              <a:rPr lang="zh-CN" altLang="en-US" sz="1065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endParaRPr lang="zh-CN" altLang="en-US" sz="1065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矩形 105"/>
          <p:cNvSpPr/>
          <p:nvPr>
            <p:custDataLst>
              <p:tags r:id="rId23"/>
            </p:custDataLst>
          </p:nvPr>
        </p:nvSpPr>
        <p:spPr>
          <a:xfrm>
            <a:off x="1194284" y="1028733"/>
            <a:ext cx="3450152" cy="52260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865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国内外重要出版机构</a:t>
            </a:r>
            <a:endParaRPr lang="zh-CN" altLang="en-US" sz="18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矩形 106"/>
          <p:cNvSpPr/>
          <p:nvPr>
            <p:custDataLst>
              <p:tags r:id="rId24"/>
            </p:custDataLst>
          </p:nvPr>
        </p:nvSpPr>
        <p:spPr>
          <a:xfrm>
            <a:off x="7428745" y="1028733"/>
            <a:ext cx="3450152" cy="52260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1865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国际化知识基础设施工程</a:t>
            </a:r>
            <a:endParaRPr lang="zh-CN" altLang="en-US" sz="1865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3" name="图片 52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7486881" y="4102320"/>
            <a:ext cx="3164665" cy="2081860"/>
          </a:xfrm>
          <a:prstGeom prst="rect">
            <a:avLst/>
          </a:prstGeom>
        </p:spPr>
      </p:pic>
      <p:sp>
        <p:nvSpPr>
          <p:cNvPr id="108" name="圆角矩形 107"/>
          <p:cNvSpPr/>
          <p:nvPr>
            <p:custDataLst>
              <p:tags r:id="rId27"/>
            </p:custDataLst>
          </p:nvPr>
        </p:nvSpPr>
        <p:spPr>
          <a:xfrm>
            <a:off x="10756744" y="4430435"/>
            <a:ext cx="1303321" cy="1341417"/>
          </a:xfrm>
          <a:prstGeom prst="roundRect">
            <a:avLst/>
          </a:prstGeom>
          <a:solidFill>
            <a:srgbClr val="33339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>
              <a:lnSpc>
                <a:spcPct val="114000"/>
              </a:lnSpc>
            </a:pPr>
            <a:r>
              <a:rPr lang="zh-CN" altLang="en-US" sz="146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各级知识大数据关联在一起，形成知识网络</a:t>
            </a:r>
            <a:endParaRPr lang="zh-CN" altLang="en-US" sz="146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矩形 108"/>
          <p:cNvSpPr/>
          <p:nvPr>
            <p:custDataLst>
              <p:tags r:id="rId28"/>
            </p:custDataLst>
          </p:nvPr>
        </p:nvSpPr>
        <p:spPr>
          <a:xfrm>
            <a:off x="6148493" y="4321387"/>
            <a:ext cx="1453727" cy="15468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5000"/>
              </a:lnSpc>
            </a:pPr>
            <a:r>
              <a:rPr lang="zh-CN" altLang="en-US" sz="1465" b="1" dirty="0">
                <a:solidFill>
                  <a:srgbClr val="33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收录范围：</a:t>
            </a:r>
            <a:endParaRPr lang="zh-CN" altLang="en-US" sz="1465" b="1" dirty="0">
              <a:solidFill>
                <a:srgbClr val="3333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1200" dirty="0">
                <a:solidFill>
                  <a:srgbClr val="33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国际期刊</a:t>
            </a:r>
            <a:r>
              <a:rPr lang="en-US" altLang="zh-CN" sz="1200" dirty="0">
                <a:solidFill>
                  <a:srgbClr val="33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&gt;80%</a:t>
            </a:r>
            <a:endParaRPr lang="zh-CN" altLang="en-US" sz="1200" dirty="0">
              <a:solidFill>
                <a:srgbClr val="3333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1200" dirty="0">
                <a:solidFill>
                  <a:srgbClr val="33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国内出版物</a:t>
            </a:r>
            <a:r>
              <a:rPr lang="en-US" altLang="zh-CN" sz="1200" dirty="0">
                <a:solidFill>
                  <a:srgbClr val="33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&gt;90%</a:t>
            </a:r>
            <a:endParaRPr lang="zh-CN" altLang="en-US" sz="1200" dirty="0">
              <a:solidFill>
                <a:srgbClr val="3333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5891" y="1451372"/>
            <a:ext cx="6270123" cy="4761937"/>
            <a:chOff x="467689" y="351736"/>
            <a:chExt cx="8425127" cy="4596278"/>
          </a:xfrm>
        </p:grpSpPr>
        <p:sp>
          <p:nvSpPr>
            <p:cNvPr id="99" name="矩形 98"/>
            <p:cNvSpPr/>
            <p:nvPr>
              <p:custDataLst>
                <p:tags r:id="rId29"/>
              </p:custDataLst>
            </p:nvPr>
          </p:nvSpPr>
          <p:spPr>
            <a:xfrm>
              <a:off x="623772" y="622519"/>
              <a:ext cx="8034447" cy="2843345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p>
              <a:pPr algn="ctr">
                <a:defRPr/>
              </a:pPr>
              <a:endParaRPr lang="zh-CN" altLang="en-US" sz="935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8" name="矩形 97"/>
            <p:cNvSpPr/>
            <p:nvPr>
              <p:custDataLst>
                <p:tags r:id="rId30"/>
              </p:custDataLst>
            </p:nvPr>
          </p:nvSpPr>
          <p:spPr>
            <a:xfrm>
              <a:off x="623772" y="3847922"/>
              <a:ext cx="8044120" cy="1100092"/>
            </a:xfrm>
            <a:prstGeom prst="rect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p>
              <a:pPr algn="ctr">
                <a:defRPr/>
              </a:pPr>
              <a:endParaRPr lang="zh-CN" altLang="en-US" sz="935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>
              <p:custDataLst>
                <p:tags r:id="rId31"/>
              </p:custDataLst>
            </p:nvPr>
          </p:nvSpPr>
          <p:spPr>
            <a:xfrm>
              <a:off x="528278" y="1253954"/>
              <a:ext cx="2634823" cy="296035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zh-CN" altLang="zh-CN" sz="14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全球知名学术出版集团</a:t>
              </a:r>
              <a:endParaRPr lang="zh-CN" altLang="zh-CN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>
              <p:custDataLst>
                <p:tags r:id="rId32"/>
              </p:custDataLst>
            </p:nvPr>
          </p:nvPicPr>
          <p:blipFill>
            <a:blip r:embed="rId33" cstate="print"/>
            <a:srcRect/>
            <a:stretch>
              <a:fillRect/>
            </a:stretch>
          </p:blipFill>
          <p:spPr bwMode="auto">
            <a:xfrm>
              <a:off x="713529" y="1605764"/>
              <a:ext cx="499586" cy="3723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51" name="Picture 3"/>
            <p:cNvPicPr>
              <a:picLocks noChangeAspect="1" noChangeArrowheads="1"/>
            </p:cNvPicPr>
            <p:nvPr>
              <p:custDataLst>
                <p:tags r:id="rId34"/>
              </p:custDataLst>
            </p:nvPr>
          </p:nvPicPr>
          <p:blipFill>
            <a:blip r:embed="rId35" cstate="print"/>
            <a:srcRect/>
            <a:stretch>
              <a:fillRect/>
            </a:stretch>
          </p:blipFill>
          <p:spPr bwMode="auto">
            <a:xfrm>
              <a:off x="1358574" y="1610111"/>
              <a:ext cx="523399" cy="3832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54" name="Picture 6"/>
            <p:cNvPicPr>
              <a:picLocks noChangeAspect="1" noChangeArrowheads="1"/>
            </p:cNvPicPr>
            <p:nvPr>
              <p:custDataLst>
                <p:tags r:id="rId36"/>
              </p:custDataLst>
            </p:nvPr>
          </p:nvPicPr>
          <p:blipFill>
            <a:blip r:embed="rId37" cstate="print"/>
            <a:srcRect/>
            <a:stretch>
              <a:fillRect/>
            </a:stretch>
          </p:blipFill>
          <p:spPr bwMode="auto">
            <a:xfrm>
              <a:off x="2003618" y="1609840"/>
              <a:ext cx="537211" cy="3826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55" name="Picture 7"/>
            <p:cNvPicPr>
              <a:picLocks noChangeAspect="1" noChangeArrowheads="1"/>
            </p:cNvPicPr>
            <p:nvPr>
              <p:custDataLst>
                <p:tags r:id="rId38"/>
              </p:custDataLst>
            </p:nvPr>
          </p:nvPicPr>
          <p:blipFill>
            <a:blip r:embed="rId39" cstate="print"/>
            <a:srcRect/>
            <a:stretch>
              <a:fillRect/>
            </a:stretch>
          </p:blipFill>
          <p:spPr bwMode="auto">
            <a:xfrm>
              <a:off x="2633682" y="1612285"/>
              <a:ext cx="531019" cy="3887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矩形 12"/>
            <p:cNvSpPr/>
            <p:nvPr>
              <p:custDataLst>
                <p:tags r:id="rId40"/>
              </p:custDataLst>
            </p:nvPr>
          </p:nvSpPr>
          <p:spPr>
            <a:xfrm>
              <a:off x="3551729" y="685165"/>
              <a:ext cx="2157005" cy="296035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zh-CN" altLang="en-US" sz="14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国际知名的学协会</a:t>
              </a:r>
              <a:endParaRPr lang="zh-CN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056" name="Picture 8"/>
            <p:cNvPicPr>
              <a:picLocks noChangeAspect="1" noChangeArrowheads="1"/>
            </p:cNvPicPr>
            <p:nvPr>
              <p:custDataLst>
                <p:tags r:id="rId41"/>
              </p:custDataLst>
            </p:nvPr>
          </p:nvPicPr>
          <p:blipFill>
            <a:blip r:embed="rId42" cstate="print"/>
            <a:srcRect/>
            <a:stretch>
              <a:fillRect/>
            </a:stretch>
          </p:blipFill>
          <p:spPr bwMode="auto">
            <a:xfrm>
              <a:off x="3411046" y="981476"/>
              <a:ext cx="520542" cy="2966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57" name="Picture 9"/>
            <p:cNvPicPr>
              <a:picLocks noChangeAspect="1" noChangeArrowheads="1"/>
            </p:cNvPicPr>
            <p:nvPr>
              <p:custDataLst>
                <p:tags r:id="rId43"/>
              </p:custDataLst>
            </p:nvPr>
          </p:nvPicPr>
          <p:blipFill>
            <a:blip r:embed="rId44" cstate="print"/>
            <a:srcRect/>
            <a:stretch>
              <a:fillRect/>
            </a:stretch>
          </p:blipFill>
          <p:spPr bwMode="auto">
            <a:xfrm>
              <a:off x="4007787" y="976996"/>
              <a:ext cx="539592" cy="2906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9" name="TextBox 16"/>
            <p:cNvSpPr txBox="1"/>
            <p:nvPr>
              <p:custDataLst>
                <p:tags r:id="rId45"/>
              </p:custDataLst>
            </p:nvPr>
          </p:nvSpPr>
          <p:spPr>
            <a:xfrm>
              <a:off x="3126811" y="1267001"/>
              <a:ext cx="1069962" cy="36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/>
              <a:r>
                <a:rPr lang="zh-CN" altLang="zh-CN" sz="935" dirty="0">
                  <a:latin typeface="微软雅黑" panose="020B0503020204020204" pitchFamily="34" charset="-122"/>
                  <a:ea typeface="微软雅黑" panose="020B0503020204020204" pitchFamily="34" charset="-122"/>
                  <a:cs typeface="宋体" pitchFamily="2" charset="-122"/>
                </a:rPr>
                <a:t>美国计算机协</a:t>
              </a:r>
              <a:r>
                <a:rPr lang="zh-CN" altLang="en-US" sz="935" dirty="0">
                  <a:latin typeface="微软雅黑" panose="020B0503020204020204" pitchFamily="34" charset="-122"/>
                  <a:ea typeface="微软雅黑" panose="020B0503020204020204" pitchFamily="34" charset="-122"/>
                  <a:cs typeface="宋体" pitchFamily="2" charset="-122"/>
                </a:rPr>
                <a:t>会</a:t>
              </a:r>
              <a:endParaRPr lang="zh-CN" altLang="en-US" sz="935" dirty="0"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endParaRPr>
            </a:p>
          </p:txBody>
        </p:sp>
        <p:sp>
          <p:nvSpPr>
            <p:cNvPr id="40" name="TextBox 17"/>
            <p:cNvSpPr txBox="1"/>
            <p:nvPr>
              <p:custDataLst>
                <p:tags r:id="rId46"/>
              </p:custDataLst>
            </p:nvPr>
          </p:nvSpPr>
          <p:spPr>
            <a:xfrm>
              <a:off x="3840933" y="1261763"/>
              <a:ext cx="871877" cy="36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/>
              <a:r>
                <a:rPr lang="zh-CN" altLang="en-US" sz="935" dirty="0">
                  <a:latin typeface="微软雅黑" panose="020B0503020204020204" pitchFamily="34" charset="-122"/>
                  <a:ea typeface="微软雅黑" panose="020B0503020204020204" pitchFamily="34" charset="-122"/>
                  <a:cs typeface="宋体" pitchFamily="2" charset="-122"/>
                </a:rPr>
                <a:t>英国物理学会</a:t>
              </a:r>
              <a:endParaRPr lang="zh-CN" altLang="en-US" sz="935" dirty="0"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>
              <p:custDataLst>
                <p:tags r:id="rId47"/>
              </p:custDataLst>
            </p:nvPr>
          </p:nvPicPr>
          <p:blipFill>
            <a:blip r:embed="rId48" cstate="print"/>
            <a:srcRect/>
            <a:stretch>
              <a:fillRect/>
            </a:stretch>
          </p:blipFill>
          <p:spPr bwMode="auto">
            <a:xfrm>
              <a:off x="4628341" y="976996"/>
              <a:ext cx="523876" cy="2906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4" name="TextBox 19"/>
            <p:cNvSpPr txBox="1"/>
            <p:nvPr>
              <p:custDataLst>
                <p:tags r:id="rId49"/>
              </p:custDataLst>
            </p:nvPr>
          </p:nvSpPr>
          <p:spPr>
            <a:xfrm>
              <a:off x="4454791" y="1259857"/>
              <a:ext cx="1109940" cy="36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/>
              <a:r>
                <a:rPr lang="zh-CN" altLang="en-US" sz="935" dirty="0">
                  <a:latin typeface="微软雅黑" panose="020B0503020204020204" pitchFamily="34" charset="-122"/>
                  <a:ea typeface="微软雅黑" panose="020B0503020204020204" pitchFamily="34" charset="-122"/>
                  <a:cs typeface="宋体" pitchFamily="2" charset="-122"/>
                </a:rPr>
                <a:t>国际光学工程学会</a:t>
              </a:r>
              <a:endParaRPr lang="zh-CN" altLang="en-US" sz="935" dirty="0"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endParaRPr>
            </a:p>
          </p:txBody>
        </p:sp>
        <p:pic>
          <p:nvPicPr>
            <p:cNvPr id="2063" name="Picture 15"/>
            <p:cNvPicPr>
              <a:picLocks noChangeAspect="1" noChangeArrowheads="1"/>
            </p:cNvPicPr>
            <p:nvPr>
              <p:custDataLst>
                <p:tags r:id="rId50"/>
              </p:custDataLst>
            </p:nvPr>
          </p:nvPicPr>
          <p:blipFill>
            <a:blip r:embed="rId51" cstate="print"/>
            <a:srcRect/>
            <a:stretch>
              <a:fillRect/>
            </a:stretch>
          </p:blipFill>
          <p:spPr bwMode="auto">
            <a:xfrm>
              <a:off x="5229845" y="969463"/>
              <a:ext cx="806292" cy="2805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8" name="TextBox 25"/>
            <p:cNvSpPr txBox="1"/>
            <p:nvPr>
              <p:custDataLst>
                <p:tags r:id="rId52"/>
              </p:custDataLst>
            </p:nvPr>
          </p:nvSpPr>
          <p:spPr>
            <a:xfrm>
              <a:off x="5252704" y="1247474"/>
              <a:ext cx="1055135" cy="36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/>
              <a:r>
                <a:rPr lang="zh-CN" altLang="en-US" sz="935" dirty="0">
                  <a:latin typeface="微软雅黑" panose="020B0503020204020204" pitchFamily="34" charset="-122"/>
                  <a:ea typeface="微软雅黑" panose="020B0503020204020204" pitchFamily="34" charset="-122"/>
                  <a:cs typeface="宋体" pitchFamily="2" charset="-122"/>
                </a:rPr>
                <a:t>英国工程技术学会</a:t>
              </a:r>
              <a:endParaRPr lang="zh-CN" altLang="en-US" sz="935" dirty="0">
                <a:latin typeface="微软雅黑" panose="020B0503020204020204" pitchFamily="34" charset="-122"/>
                <a:ea typeface="微软雅黑" panose="020B0503020204020204" pitchFamily="34" charset="-122"/>
                <a:cs typeface="宋体" pitchFamily="2" charset="-122"/>
              </a:endParaRPr>
            </a:p>
          </p:txBody>
        </p:sp>
        <p:pic>
          <p:nvPicPr>
            <p:cNvPr id="107524" name="Picture 4"/>
            <p:cNvPicPr>
              <a:picLocks noChangeAspect="1" noChangeArrowheads="1"/>
            </p:cNvPicPr>
            <p:nvPr>
              <p:custDataLst>
                <p:tags r:id="rId53"/>
              </p:custDataLst>
            </p:nvPr>
          </p:nvPicPr>
          <p:blipFill>
            <a:blip r:embed="rId54" cstate="print"/>
            <a:srcRect/>
            <a:stretch>
              <a:fillRect/>
            </a:stretch>
          </p:blipFill>
          <p:spPr bwMode="auto">
            <a:xfrm>
              <a:off x="2786925" y="2723919"/>
              <a:ext cx="635795" cy="4176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8"/>
            <p:cNvSpPr txBox="1"/>
            <p:nvPr>
              <p:custDataLst>
                <p:tags r:id="rId55"/>
              </p:custDataLst>
            </p:nvPr>
          </p:nvSpPr>
          <p:spPr>
            <a:xfrm>
              <a:off x="2596935" y="3069773"/>
              <a:ext cx="1341820" cy="36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93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麻省理工大学</a:t>
              </a:r>
              <a:endParaRPr lang="en-US" altLang="zh-CN" sz="93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93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出版社</a:t>
              </a:r>
              <a:endParaRPr lang="zh-CN" altLang="en-US" sz="93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7525" name="Picture 5"/>
            <p:cNvPicPr>
              <a:picLocks noChangeAspect="1" noChangeArrowheads="1"/>
            </p:cNvPicPr>
            <p:nvPr>
              <p:custDataLst>
                <p:tags r:id="rId56"/>
              </p:custDataLst>
            </p:nvPr>
          </p:nvPicPr>
          <p:blipFill>
            <a:blip r:embed="rId57" cstate="print"/>
            <a:srcRect/>
            <a:stretch>
              <a:fillRect/>
            </a:stretch>
          </p:blipFill>
          <p:spPr bwMode="auto">
            <a:xfrm>
              <a:off x="1229567" y="2723919"/>
              <a:ext cx="622458" cy="3976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7527" name="Picture 7"/>
            <p:cNvPicPr>
              <a:picLocks noChangeAspect="1" noChangeArrowheads="1"/>
            </p:cNvPicPr>
            <p:nvPr>
              <p:custDataLst>
                <p:tags r:id="rId58"/>
              </p:custDataLst>
            </p:nvPr>
          </p:nvPicPr>
          <p:blipFill>
            <a:blip r:embed="rId59" cstate="print"/>
            <a:srcRect/>
            <a:stretch>
              <a:fillRect/>
            </a:stretch>
          </p:blipFill>
          <p:spPr bwMode="auto">
            <a:xfrm>
              <a:off x="2042505" y="2723919"/>
              <a:ext cx="595789" cy="4019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TextBox 14"/>
            <p:cNvSpPr txBox="1"/>
            <p:nvPr>
              <p:custDataLst>
                <p:tags r:id="rId60"/>
              </p:custDataLst>
            </p:nvPr>
          </p:nvSpPr>
          <p:spPr>
            <a:xfrm>
              <a:off x="955265" y="3069773"/>
              <a:ext cx="1038113" cy="36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93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剑桥大学</a:t>
              </a:r>
              <a:endParaRPr lang="en-US" altLang="zh-CN" sz="93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93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出版社</a:t>
              </a:r>
              <a:endParaRPr lang="zh-CN" altLang="en-US" sz="93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TextBox 16"/>
            <p:cNvSpPr txBox="1"/>
            <p:nvPr>
              <p:custDataLst>
                <p:tags r:id="rId61"/>
              </p:custDataLst>
            </p:nvPr>
          </p:nvSpPr>
          <p:spPr>
            <a:xfrm>
              <a:off x="1888054" y="3060048"/>
              <a:ext cx="1018629" cy="36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93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牛津大学</a:t>
              </a:r>
              <a:endParaRPr lang="en-US" altLang="zh-CN" sz="93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93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出版社</a:t>
              </a:r>
              <a:endParaRPr lang="zh-CN" altLang="en-US" sz="93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62"/>
              </p:custDataLst>
            </p:nvPr>
          </p:nvSpPr>
          <p:spPr>
            <a:xfrm>
              <a:off x="467689" y="2404181"/>
              <a:ext cx="2395914" cy="296035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zh-CN" altLang="en-US" sz="14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国际知名大学</a:t>
              </a:r>
              <a:r>
                <a:rPr lang="zh-CN" altLang="zh-CN" sz="14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出版</a:t>
              </a:r>
              <a:r>
                <a:rPr lang="zh-CN" altLang="en-US" sz="14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社</a:t>
              </a:r>
              <a:endParaRPr lang="zh-CN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63"/>
              </p:custDataLst>
            </p:nvPr>
          </p:nvSpPr>
          <p:spPr>
            <a:xfrm>
              <a:off x="7473970" y="1212853"/>
              <a:ext cx="1201370" cy="296035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zh-CN" altLang="en-US" sz="14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国际组织</a:t>
              </a:r>
              <a:endParaRPr lang="zh-CN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7530" name="Picture 10"/>
            <p:cNvPicPr>
              <a:picLocks noChangeAspect="1" noChangeArrowheads="1"/>
            </p:cNvPicPr>
            <p:nvPr>
              <p:custDataLst>
                <p:tags r:id="rId64"/>
              </p:custDataLst>
            </p:nvPr>
          </p:nvPicPr>
          <p:blipFill>
            <a:blip r:embed="rId65" cstate="print"/>
            <a:srcRect/>
            <a:stretch>
              <a:fillRect/>
            </a:stretch>
          </p:blipFill>
          <p:spPr bwMode="auto">
            <a:xfrm>
              <a:off x="6475165" y="1563638"/>
              <a:ext cx="639604" cy="4052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7531" name="Picture 11"/>
            <p:cNvPicPr>
              <a:picLocks noChangeAspect="1" noChangeArrowheads="1"/>
            </p:cNvPicPr>
            <p:nvPr>
              <p:custDataLst>
                <p:tags r:id="rId66"/>
              </p:custDataLst>
            </p:nvPr>
          </p:nvPicPr>
          <p:blipFill>
            <a:blip r:embed="rId67" cstate="print"/>
            <a:srcRect/>
            <a:stretch>
              <a:fillRect/>
            </a:stretch>
          </p:blipFill>
          <p:spPr bwMode="auto">
            <a:xfrm>
              <a:off x="7206685" y="1572210"/>
              <a:ext cx="621030" cy="4081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9" name="TextBox 25"/>
            <p:cNvSpPr txBox="1"/>
            <p:nvPr>
              <p:custDataLst>
                <p:tags r:id="rId68"/>
              </p:custDataLst>
            </p:nvPr>
          </p:nvSpPr>
          <p:spPr>
            <a:xfrm>
              <a:off x="6266698" y="2029266"/>
              <a:ext cx="1052245" cy="36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93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国际科学组织</a:t>
              </a:r>
              <a:endParaRPr lang="zh-CN" altLang="en-US" sz="93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TextBox 26"/>
            <p:cNvSpPr txBox="1"/>
            <p:nvPr>
              <p:custDataLst>
                <p:tags r:id="rId69"/>
              </p:custDataLst>
            </p:nvPr>
          </p:nvSpPr>
          <p:spPr>
            <a:xfrm>
              <a:off x="6944619" y="2029266"/>
              <a:ext cx="1251433" cy="366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93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经济与合作组织</a:t>
              </a:r>
              <a:endParaRPr lang="zh-CN" altLang="en-US" sz="93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TextBox 28"/>
            <p:cNvSpPr txBox="1"/>
            <p:nvPr>
              <p:custDataLst>
                <p:tags r:id="rId70"/>
              </p:custDataLst>
            </p:nvPr>
          </p:nvSpPr>
          <p:spPr>
            <a:xfrm>
              <a:off x="7815807" y="2029266"/>
              <a:ext cx="1077009" cy="227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93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世界银行</a:t>
              </a:r>
              <a:endParaRPr lang="zh-CN" altLang="en-US" sz="93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7534" name="Picture 14"/>
            <p:cNvPicPr>
              <a:picLocks noChangeAspect="1" noChangeArrowheads="1"/>
            </p:cNvPicPr>
            <p:nvPr>
              <p:custDataLst>
                <p:tags r:id="rId71"/>
              </p:custDataLst>
            </p:nvPr>
          </p:nvPicPr>
          <p:blipFill>
            <a:blip r:embed="rId72" cstate="print"/>
            <a:srcRect/>
            <a:stretch>
              <a:fillRect/>
            </a:stretch>
          </p:blipFill>
          <p:spPr bwMode="auto">
            <a:xfrm>
              <a:off x="7902010" y="1565543"/>
              <a:ext cx="671989" cy="4376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矩形 21"/>
            <p:cNvSpPr/>
            <p:nvPr>
              <p:custDataLst>
                <p:tags r:id="rId73"/>
              </p:custDataLst>
            </p:nvPr>
          </p:nvSpPr>
          <p:spPr>
            <a:xfrm>
              <a:off x="6369303" y="2474269"/>
              <a:ext cx="2395914" cy="296035"/>
            </a:xfrm>
            <a:prstGeom prst="rect">
              <a:avLst/>
            </a:prstGeom>
          </p:spPr>
          <p:txBody>
            <a:bodyPr wrap="none">
              <a:spAutoFit/>
            </a:bodyPr>
            <a:p>
              <a:r>
                <a:rPr lang="zh-CN" altLang="en-US" sz="1400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主流小语种期刊平台</a:t>
              </a:r>
              <a:endParaRPr lang="zh-CN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8554" name="Picture 10"/>
            <p:cNvPicPr>
              <a:picLocks noChangeAspect="1" noChangeArrowheads="1"/>
            </p:cNvPicPr>
            <p:nvPr>
              <p:custDataLst>
                <p:tags r:id="rId74"/>
              </p:custDataLst>
            </p:nvPr>
          </p:nvPicPr>
          <p:blipFill>
            <a:blip r:embed="rId75" cstate="print"/>
            <a:srcRect/>
            <a:stretch>
              <a:fillRect/>
            </a:stretch>
          </p:blipFill>
          <p:spPr bwMode="auto">
            <a:xfrm>
              <a:off x="5947028" y="2774975"/>
              <a:ext cx="622947" cy="4169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TextBox 24"/>
            <p:cNvSpPr txBox="1"/>
            <p:nvPr>
              <p:custDataLst>
                <p:tags r:id="rId76"/>
              </p:custDataLst>
            </p:nvPr>
          </p:nvSpPr>
          <p:spPr>
            <a:xfrm>
              <a:off x="5733350" y="3187272"/>
              <a:ext cx="808309" cy="227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93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日本</a:t>
              </a:r>
              <a:endParaRPr lang="zh-CN" altLang="en-US" sz="93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8556" name="Picture 12"/>
            <p:cNvPicPr>
              <a:picLocks noChangeAspect="1" noChangeArrowheads="1"/>
            </p:cNvPicPr>
            <p:nvPr>
              <p:custDataLst>
                <p:tags r:id="rId77"/>
              </p:custDataLst>
            </p:nvPr>
          </p:nvPicPr>
          <p:blipFill>
            <a:blip r:embed="rId78" cstate="print"/>
            <a:srcRect/>
            <a:stretch>
              <a:fillRect/>
            </a:stretch>
          </p:blipFill>
          <p:spPr bwMode="auto">
            <a:xfrm>
              <a:off x="7624376" y="2774975"/>
              <a:ext cx="716936" cy="4169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7"/>
            <p:cNvSpPr txBox="1"/>
            <p:nvPr>
              <p:custDataLst>
                <p:tags r:id="rId79"/>
              </p:custDataLst>
            </p:nvPr>
          </p:nvSpPr>
          <p:spPr>
            <a:xfrm>
              <a:off x="7620314" y="3187272"/>
              <a:ext cx="822224" cy="227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93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法国</a:t>
              </a:r>
              <a:endParaRPr lang="zh-CN" altLang="en-US" sz="93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08558" name="Picture 14"/>
            <p:cNvPicPr>
              <a:picLocks noChangeAspect="1" noChangeArrowheads="1"/>
            </p:cNvPicPr>
            <p:nvPr>
              <p:custDataLst>
                <p:tags r:id="rId80"/>
              </p:custDataLst>
            </p:nvPr>
          </p:nvPicPr>
          <p:blipFill>
            <a:blip r:embed="rId81" cstate="print"/>
            <a:srcRect/>
            <a:stretch>
              <a:fillRect/>
            </a:stretch>
          </p:blipFill>
          <p:spPr bwMode="auto">
            <a:xfrm>
              <a:off x="6769512" y="2774975"/>
              <a:ext cx="622786" cy="4169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32"/>
            <p:cNvSpPr txBox="1"/>
            <p:nvPr>
              <p:custDataLst>
                <p:tags r:id="rId82"/>
              </p:custDataLst>
            </p:nvPr>
          </p:nvSpPr>
          <p:spPr>
            <a:xfrm>
              <a:off x="6636413" y="3187272"/>
              <a:ext cx="822224" cy="227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935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德国</a:t>
              </a:r>
              <a:endParaRPr lang="zh-CN" altLang="en-US" sz="935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圆角矩形 25"/>
            <p:cNvSpPr/>
            <p:nvPr>
              <p:custDataLst>
                <p:tags r:id="rId83"/>
              </p:custDataLst>
            </p:nvPr>
          </p:nvSpPr>
          <p:spPr>
            <a:xfrm>
              <a:off x="623549" y="4426358"/>
              <a:ext cx="1341302" cy="449467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9000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多期刊编辑部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圆角矩形 26"/>
            <p:cNvSpPr/>
            <p:nvPr>
              <p:custDataLst>
                <p:tags r:id="rId84"/>
              </p:custDataLst>
            </p:nvPr>
          </p:nvSpPr>
          <p:spPr>
            <a:xfrm>
              <a:off x="2289084" y="4426358"/>
              <a:ext cx="1409562" cy="449467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938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家学位授予单位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圆角矩形 27"/>
            <p:cNvSpPr/>
            <p:nvPr>
              <p:custDataLst>
                <p:tags r:id="rId85"/>
              </p:custDataLst>
            </p:nvPr>
          </p:nvSpPr>
          <p:spPr>
            <a:xfrm>
              <a:off x="4046589" y="4426607"/>
              <a:ext cx="1289946" cy="449400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3200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家学协会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圆角矩形 91"/>
            <p:cNvSpPr/>
            <p:nvPr>
              <p:custDataLst>
                <p:tags r:id="rId86"/>
              </p:custDataLst>
            </p:nvPr>
          </p:nvSpPr>
          <p:spPr>
            <a:xfrm>
              <a:off x="5712267" y="4426607"/>
              <a:ext cx="1289946" cy="449400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500</a:t>
              </a:r>
              <a:r>
                <a:rPr lang="zh-CN" altLang="en-US" sz="12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多家报社</a:t>
              </a:r>
              <a:endPara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3" name="圆角矩形 92"/>
            <p:cNvSpPr/>
            <p:nvPr>
              <p:custDataLst>
                <p:tags r:id="rId87"/>
              </p:custDataLst>
            </p:nvPr>
          </p:nvSpPr>
          <p:spPr>
            <a:xfrm>
              <a:off x="7377944" y="4426607"/>
              <a:ext cx="1289946" cy="449400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400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多家出版社</a:t>
              </a:r>
              <a:endPara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5" name="矩形 94"/>
            <p:cNvSpPr/>
            <p:nvPr>
              <p:custDataLst>
                <p:tags r:id="rId88"/>
              </p:custDataLst>
            </p:nvPr>
          </p:nvSpPr>
          <p:spPr>
            <a:xfrm>
              <a:off x="3722999" y="3752861"/>
              <a:ext cx="1750860" cy="30584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p>
              <a:r>
                <a:rPr lang="zh-CN" altLang="en-US" sz="1465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国内出版机构</a:t>
              </a:r>
              <a:endParaRPr lang="zh-CN" altLang="en-US" sz="1465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6" name="矩形 95"/>
            <p:cNvSpPr/>
            <p:nvPr>
              <p:custDataLst>
                <p:tags r:id="rId89"/>
              </p:custDataLst>
            </p:nvPr>
          </p:nvSpPr>
          <p:spPr>
            <a:xfrm>
              <a:off x="5529143" y="351736"/>
              <a:ext cx="3044381" cy="3058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p>
              <a:pPr algn="ctr"/>
              <a:r>
                <a:rPr lang="en-US" altLang="zh-CN" sz="1465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900</a:t>
              </a:r>
              <a:r>
                <a:rPr lang="zh-CN" altLang="en-US" sz="1465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余家国际出版集团</a:t>
              </a:r>
              <a:endParaRPr lang="zh-CN" altLang="en-US" sz="1465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右大括号 28"/>
            <p:cNvSpPr/>
            <p:nvPr>
              <p:custDataLst>
                <p:tags r:id="rId90"/>
              </p:custDataLst>
            </p:nvPr>
          </p:nvSpPr>
          <p:spPr>
            <a:xfrm rot="16200000">
              <a:off x="4538341" y="748365"/>
              <a:ext cx="180000" cy="7019999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 sz="146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椭圆 29"/>
            <p:cNvSpPr/>
            <p:nvPr>
              <p:custDataLst>
                <p:tags r:id="rId91"/>
              </p:custDataLst>
            </p:nvPr>
          </p:nvSpPr>
          <p:spPr>
            <a:xfrm>
              <a:off x="3699642" y="2110378"/>
              <a:ext cx="2038509" cy="748847"/>
            </a:xfrm>
            <a:prstGeom prst="ellipse">
              <a:avLst/>
            </a:prstGeom>
            <a:solidFill>
              <a:srgbClr val="33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中国知网</a:t>
              </a:r>
              <a:endPara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31" name="直接箭头连接符 30"/>
            <p:cNvCxnSpPr/>
            <p:nvPr>
              <p:custDataLst>
                <p:tags r:id="rId92"/>
              </p:custDataLst>
            </p:nvPr>
          </p:nvCxnSpPr>
          <p:spPr>
            <a:xfrm flipH="1">
              <a:off x="5940153" y="2086435"/>
              <a:ext cx="367684" cy="1252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2" name="直接箭头连接符 31"/>
            <p:cNvCxnSpPr/>
            <p:nvPr>
              <p:custDataLst>
                <p:tags r:id="rId93"/>
              </p:custDataLst>
            </p:nvPr>
          </p:nvCxnSpPr>
          <p:spPr>
            <a:xfrm flipH="1" flipV="1">
              <a:off x="5529608" y="2787774"/>
              <a:ext cx="217718" cy="1503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/>
            <p:nvPr>
              <p:custDataLst>
                <p:tags r:id="rId94"/>
              </p:custDataLst>
            </p:nvPr>
          </p:nvCxnSpPr>
          <p:spPr>
            <a:xfrm flipH="1" flipV="1">
              <a:off x="4628339" y="3529220"/>
              <a:ext cx="0" cy="216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4" name="直接箭头连接符 33"/>
            <p:cNvCxnSpPr/>
            <p:nvPr>
              <p:custDataLst>
                <p:tags r:id="rId95"/>
              </p:custDataLst>
            </p:nvPr>
          </p:nvCxnSpPr>
          <p:spPr>
            <a:xfrm flipV="1">
              <a:off x="3575445" y="2737870"/>
              <a:ext cx="147554" cy="16331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直接箭头连接符 34"/>
            <p:cNvCxnSpPr/>
            <p:nvPr>
              <p:custDataLst>
                <p:tags r:id="rId96"/>
              </p:custDataLst>
            </p:nvPr>
          </p:nvCxnSpPr>
          <p:spPr>
            <a:xfrm>
              <a:off x="3098004" y="2018458"/>
              <a:ext cx="465081" cy="1806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6" name="直接箭头连接符 35"/>
            <p:cNvCxnSpPr/>
            <p:nvPr>
              <p:custDataLst>
                <p:tags r:id="rId97"/>
              </p:custDataLst>
            </p:nvPr>
          </p:nvCxnSpPr>
          <p:spPr>
            <a:xfrm flipH="1">
              <a:off x="4681062" y="1813265"/>
              <a:ext cx="0" cy="2160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  <p:custDataLst>
      <p:tags r:id="rId9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736497" y="366139"/>
            <a:ext cx="55168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如何用知网去鸟瞰“人工智能”？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1551305" y="115951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u=2493031605,911582422&amp;fm=253&amp;fmt=auto&amp;app=120&amp;f=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5480" y="1347470"/>
            <a:ext cx="7331075" cy="4923790"/>
          </a:xfrm>
          <a:prstGeom prst="rect">
            <a:avLst/>
          </a:prstGeom>
        </p:spPr>
      </p:pic>
      <p:pic>
        <p:nvPicPr>
          <p:cNvPr id="4" name="图片 3" descr="ar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8960" y="1346835"/>
            <a:ext cx="7427595" cy="4924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3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4433462" y="1846665"/>
            <a:ext cx="3116357" cy="3114616"/>
          </a:xfrm>
          <a:custGeom>
            <a:avLst/>
            <a:gdLst>
              <a:gd name="T0" fmla="*/ 649 w 755"/>
              <a:gd name="T1" fmla="*/ 221 h 754"/>
              <a:gd name="T2" fmla="*/ 644 w 755"/>
              <a:gd name="T3" fmla="*/ 215 h 754"/>
              <a:gd name="T4" fmla="*/ 585 w 755"/>
              <a:gd name="T5" fmla="*/ 86 h 754"/>
              <a:gd name="T6" fmla="*/ 544 w 755"/>
              <a:gd name="T7" fmla="*/ 38 h 754"/>
              <a:gd name="T8" fmla="*/ 566 w 755"/>
              <a:gd name="T9" fmla="*/ 85 h 754"/>
              <a:gd name="T10" fmla="*/ 485 w 755"/>
              <a:gd name="T11" fmla="*/ 79 h 754"/>
              <a:gd name="T12" fmla="*/ 377 w 755"/>
              <a:gd name="T13" fmla="*/ 0 h 754"/>
              <a:gd name="T14" fmla="*/ 297 w 755"/>
              <a:gd name="T15" fmla="*/ 7 h 754"/>
              <a:gd name="T16" fmla="*/ 173 w 755"/>
              <a:gd name="T17" fmla="*/ 84 h 754"/>
              <a:gd name="T18" fmla="*/ 170 w 755"/>
              <a:gd name="T19" fmla="*/ 85 h 754"/>
              <a:gd name="T20" fmla="*/ 157 w 755"/>
              <a:gd name="T21" fmla="*/ 130 h 754"/>
              <a:gd name="T22" fmla="*/ 104 w 755"/>
              <a:gd name="T23" fmla="*/ 221 h 754"/>
              <a:gd name="T24" fmla="*/ 1 w 755"/>
              <a:gd name="T25" fmla="*/ 377 h 754"/>
              <a:gd name="T26" fmla="*/ 88 w 755"/>
              <a:gd name="T27" fmla="*/ 411 h 754"/>
              <a:gd name="T28" fmla="*/ 38 w 755"/>
              <a:gd name="T29" fmla="*/ 540 h 754"/>
              <a:gd name="T30" fmla="*/ 168 w 755"/>
              <a:gd name="T31" fmla="*/ 662 h 754"/>
              <a:gd name="T32" fmla="*/ 169 w 755"/>
              <a:gd name="T33" fmla="*/ 670 h 754"/>
              <a:gd name="T34" fmla="*/ 188 w 755"/>
              <a:gd name="T35" fmla="*/ 669 h 754"/>
              <a:gd name="T36" fmla="*/ 298 w 755"/>
              <a:gd name="T37" fmla="*/ 748 h 754"/>
              <a:gd name="T38" fmla="*/ 377 w 755"/>
              <a:gd name="T39" fmla="*/ 674 h 754"/>
              <a:gd name="T40" fmla="*/ 480 w 755"/>
              <a:gd name="T41" fmla="*/ 671 h 754"/>
              <a:gd name="T42" fmla="*/ 490 w 755"/>
              <a:gd name="T43" fmla="*/ 672 h 754"/>
              <a:gd name="T44" fmla="*/ 541 w 755"/>
              <a:gd name="T45" fmla="*/ 719 h 754"/>
              <a:gd name="T46" fmla="*/ 631 w 755"/>
              <a:gd name="T47" fmla="*/ 661 h 754"/>
              <a:gd name="T48" fmla="*/ 643 w 755"/>
              <a:gd name="T49" fmla="*/ 538 h 754"/>
              <a:gd name="T50" fmla="*/ 650 w 755"/>
              <a:gd name="T51" fmla="*/ 533 h 754"/>
              <a:gd name="T52" fmla="*/ 755 w 755"/>
              <a:gd name="T53" fmla="*/ 377 h 754"/>
              <a:gd name="T54" fmla="*/ 504 w 755"/>
              <a:gd name="T55" fmla="*/ 373 h 754"/>
              <a:gd name="T56" fmla="*/ 645 w 755"/>
              <a:gd name="T57" fmla="*/ 225 h 754"/>
              <a:gd name="T58" fmla="*/ 383 w 755"/>
              <a:gd name="T59" fmla="*/ 502 h 754"/>
              <a:gd name="T60" fmla="*/ 504 w 755"/>
              <a:gd name="T61" fmla="*/ 383 h 754"/>
              <a:gd name="T62" fmla="*/ 256 w 755"/>
              <a:gd name="T63" fmla="*/ 378 h 754"/>
              <a:gd name="T64" fmla="*/ 266 w 755"/>
              <a:gd name="T65" fmla="*/ 510 h 754"/>
              <a:gd name="T66" fmla="*/ 377 w 755"/>
              <a:gd name="T67" fmla="*/ 257 h 754"/>
              <a:gd name="T68" fmla="*/ 256 w 755"/>
              <a:gd name="T69" fmla="*/ 243 h 754"/>
              <a:gd name="T70" fmla="*/ 489 w 755"/>
              <a:gd name="T71" fmla="*/ 245 h 754"/>
              <a:gd name="T72" fmla="*/ 564 w 755"/>
              <a:gd name="T73" fmla="*/ 86 h 754"/>
              <a:gd name="T74" fmla="*/ 639 w 755"/>
              <a:gd name="T75" fmla="*/ 220 h 754"/>
              <a:gd name="T76" fmla="*/ 491 w 755"/>
              <a:gd name="T77" fmla="*/ 85 h 754"/>
              <a:gd name="T78" fmla="*/ 503 w 755"/>
              <a:gd name="T79" fmla="*/ 238 h 754"/>
              <a:gd name="T80" fmla="*/ 378 w 755"/>
              <a:gd name="T81" fmla="*/ 90 h 754"/>
              <a:gd name="T82" fmla="*/ 377 w 755"/>
              <a:gd name="T83" fmla="*/ 90 h 754"/>
              <a:gd name="T84" fmla="*/ 268 w 755"/>
              <a:gd name="T85" fmla="*/ 89 h 754"/>
              <a:gd name="T86" fmla="*/ 173 w 755"/>
              <a:gd name="T87" fmla="*/ 95 h 754"/>
              <a:gd name="T88" fmla="*/ 251 w 755"/>
              <a:gd name="T89" fmla="*/ 238 h 754"/>
              <a:gd name="T90" fmla="*/ 114 w 755"/>
              <a:gd name="T91" fmla="*/ 217 h 754"/>
              <a:gd name="T92" fmla="*/ 245 w 755"/>
              <a:gd name="T93" fmla="*/ 243 h 754"/>
              <a:gd name="T94" fmla="*/ 86 w 755"/>
              <a:gd name="T95" fmla="*/ 377 h 754"/>
              <a:gd name="T96" fmla="*/ 246 w 755"/>
              <a:gd name="T97" fmla="*/ 378 h 754"/>
              <a:gd name="T98" fmla="*/ 110 w 755"/>
              <a:gd name="T99" fmla="*/ 528 h 754"/>
              <a:gd name="T100" fmla="*/ 169 w 755"/>
              <a:gd name="T101" fmla="*/ 661 h 754"/>
              <a:gd name="T102" fmla="*/ 251 w 755"/>
              <a:gd name="T103" fmla="*/ 518 h 754"/>
              <a:gd name="T104" fmla="*/ 268 w 755"/>
              <a:gd name="T105" fmla="*/ 666 h 754"/>
              <a:gd name="T106" fmla="*/ 373 w 755"/>
              <a:gd name="T107" fmla="*/ 503 h 754"/>
              <a:gd name="T108" fmla="*/ 475 w 755"/>
              <a:gd name="T109" fmla="*/ 670 h 754"/>
              <a:gd name="T110" fmla="*/ 458 w 755"/>
              <a:gd name="T111" fmla="*/ 507 h 754"/>
              <a:gd name="T112" fmla="*/ 480 w 755"/>
              <a:gd name="T113" fmla="*/ 670 h 754"/>
              <a:gd name="T114" fmla="*/ 490 w 755"/>
              <a:gd name="T115" fmla="*/ 670 h 754"/>
              <a:gd name="T116" fmla="*/ 639 w 755"/>
              <a:gd name="T117" fmla="*/ 533 h 754"/>
              <a:gd name="T118" fmla="*/ 639 w 755"/>
              <a:gd name="T119" fmla="*/ 532 h 754"/>
              <a:gd name="T120" fmla="*/ 508 w 755"/>
              <a:gd name="T121" fmla="*/ 378 h 7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55" h="754">
                <a:moveTo>
                  <a:pt x="755" y="377"/>
                </a:moveTo>
                <a:cubicBezTo>
                  <a:pt x="727" y="377"/>
                  <a:pt x="702" y="377"/>
                  <a:pt x="679" y="377"/>
                </a:cubicBezTo>
                <a:cubicBezTo>
                  <a:pt x="679" y="374"/>
                  <a:pt x="677" y="372"/>
                  <a:pt x="675" y="372"/>
                </a:cubicBezTo>
                <a:cubicBezTo>
                  <a:pt x="672" y="363"/>
                  <a:pt x="670" y="353"/>
                  <a:pt x="667" y="344"/>
                </a:cubicBezTo>
                <a:cubicBezTo>
                  <a:pt x="657" y="305"/>
                  <a:pt x="650" y="266"/>
                  <a:pt x="646" y="225"/>
                </a:cubicBezTo>
                <a:cubicBezTo>
                  <a:pt x="648" y="224"/>
                  <a:pt x="649" y="223"/>
                  <a:pt x="649" y="221"/>
                </a:cubicBezTo>
                <a:cubicBezTo>
                  <a:pt x="653" y="220"/>
                  <a:pt x="658" y="220"/>
                  <a:pt x="662" y="220"/>
                </a:cubicBezTo>
                <a:cubicBezTo>
                  <a:pt x="679" y="218"/>
                  <a:pt x="698" y="217"/>
                  <a:pt x="717" y="215"/>
                </a:cubicBezTo>
                <a:cubicBezTo>
                  <a:pt x="717" y="214"/>
                  <a:pt x="717" y="214"/>
                  <a:pt x="717" y="214"/>
                </a:cubicBezTo>
                <a:cubicBezTo>
                  <a:pt x="703" y="215"/>
                  <a:pt x="690" y="217"/>
                  <a:pt x="677" y="218"/>
                </a:cubicBezTo>
                <a:cubicBezTo>
                  <a:pt x="668" y="218"/>
                  <a:pt x="658" y="219"/>
                  <a:pt x="649" y="220"/>
                </a:cubicBezTo>
                <a:cubicBezTo>
                  <a:pt x="649" y="217"/>
                  <a:pt x="647" y="215"/>
                  <a:pt x="644" y="215"/>
                </a:cubicBezTo>
                <a:cubicBezTo>
                  <a:pt x="644" y="215"/>
                  <a:pt x="643" y="215"/>
                  <a:pt x="642" y="216"/>
                </a:cubicBezTo>
                <a:cubicBezTo>
                  <a:pt x="630" y="199"/>
                  <a:pt x="619" y="181"/>
                  <a:pt x="611" y="162"/>
                </a:cubicBezTo>
                <a:cubicBezTo>
                  <a:pt x="601" y="141"/>
                  <a:pt x="593" y="117"/>
                  <a:pt x="586" y="90"/>
                </a:cubicBezTo>
                <a:cubicBezTo>
                  <a:pt x="586" y="90"/>
                  <a:pt x="586" y="90"/>
                  <a:pt x="586" y="90"/>
                </a:cubicBezTo>
                <a:cubicBezTo>
                  <a:pt x="586" y="89"/>
                  <a:pt x="586" y="88"/>
                  <a:pt x="586" y="87"/>
                </a:cubicBezTo>
                <a:cubicBezTo>
                  <a:pt x="586" y="87"/>
                  <a:pt x="585" y="86"/>
                  <a:pt x="585" y="86"/>
                </a:cubicBezTo>
                <a:cubicBezTo>
                  <a:pt x="600" y="89"/>
                  <a:pt x="615" y="91"/>
                  <a:pt x="631" y="93"/>
                </a:cubicBezTo>
                <a:cubicBezTo>
                  <a:pt x="629" y="92"/>
                  <a:pt x="629" y="92"/>
                  <a:pt x="629" y="92"/>
                </a:cubicBezTo>
                <a:cubicBezTo>
                  <a:pt x="613" y="90"/>
                  <a:pt x="599" y="88"/>
                  <a:pt x="585" y="85"/>
                </a:cubicBezTo>
                <a:cubicBezTo>
                  <a:pt x="585" y="85"/>
                  <a:pt x="585" y="85"/>
                  <a:pt x="585" y="85"/>
                </a:cubicBezTo>
                <a:cubicBezTo>
                  <a:pt x="585" y="85"/>
                  <a:pt x="585" y="85"/>
                  <a:pt x="585" y="85"/>
                </a:cubicBezTo>
                <a:cubicBezTo>
                  <a:pt x="571" y="71"/>
                  <a:pt x="558" y="56"/>
                  <a:pt x="544" y="38"/>
                </a:cubicBezTo>
                <a:cubicBezTo>
                  <a:pt x="541" y="36"/>
                  <a:pt x="541" y="36"/>
                  <a:pt x="541" y="36"/>
                </a:cubicBezTo>
                <a:cubicBezTo>
                  <a:pt x="555" y="54"/>
                  <a:pt x="569" y="71"/>
                  <a:pt x="583" y="85"/>
                </a:cubicBezTo>
                <a:cubicBezTo>
                  <a:pt x="583" y="85"/>
                  <a:pt x="583" y="85"/>
                  <a:pt x="583" y="85"/>
                </a:cubicBezTo>
                <a:cubicBezTo>
                  <a:pt x="582" y="84"/>
                  <a:pt x="582" y="84"/>
                  <a:pt x="581" y="84"/>
                </a:cubicBezTo>
                <a:cubicBezTo>
                  <a:pt x="580" y="84"/>
                  <a:pt x="580" y="84"/>
                  <a:pt x="579" y="85"/>
                </a:cubicBezTo>
                <a:cubicBezTo>
                  <a:pt x="574" y="85"/>
                  <a:pt x="570" y="85"/>
                  <a:pt x="566" y="85"/>
                </a:cubicBezTo>
                <a:cubicBezTo>
                  <a:pt x="539" y="85"/>
                  <a:pt x="515" y="85"/>
                  <a:pt x="490" y="83"/>
                </a:cubicBezTo>
                <a:cubicBezTo>
                  <a:pt x="490" y="81"/>
                  <a:pt x="488" y="79"/>
                  <a:pt x="486" y="79"/>
                </a:cubicBezTo>
                <a:cubicBezTo>
                  <a:pt x="477" y="58"/>
                  <a:pt x="468" y="33"/>
                  <a:pt x="459" y="7"/>
                </a:cubicBezTo>
                <a:cubicBezTo>
                  <a:pt x="457" y="6"/>
                  <a:pt x="457" y="6"/>
                  <a:pt x="457" y="6"/>
                </a:cubicBezTo>
                <a:cubicBezTo>
                  <a:pt x="461" y="16"/>
                  <a:pt x="464" y="24"/>
                  <a:pt x="467" y="33"/>
                </a:cubicBezTo>
                <a:cubicBezTo>
                  <a:pt x="473" y="49"/>
                  <a:pt x="479" y="65"/>
                  <a:pt x="485" y="79"/>
                </a:cubicBezTo>
                <a:cubicBezTo>
                  <a:pt x="483" y="79"/>
                  <a:pt x="481" y="81"/>
                  <a:pt x="480" y="83"/>
                </a:cubicBezTo>
                <a:cubicBezTo>
                  <a:pt x="447" y="84"/>
                  <a:pt x="415" y="84"/>
                  <a:pt x="383" y="83"/>
                </a:cubicBezTo>
                <a:cubicBezTo>
                  <a:pt x="382" y="81"/>
                  <a:pt x="380" y="80"/>
                  <a:pt x="378" y="80"/>
                </a:cubicBezTo>
                <a:cubicBezTo>
                  <a:pt x="378" y="55"/>
                  <a:pt x="378" y="29"/>
                  <a:pt x="378" y="0"/>
                </a:cubicBezTo>
                <a:cubicBezTo>
                  <a:pt x="378" y="0"/>
                  <a:pt x="378" y="0"/>
                  <a:pt x="378" y="0"/>
                </a:cubicBezTo>
                <a:cubicBezTo>
                  <a:pt x="377" y="0"/>
                  <a:pt x="377" y="0"/>
                  <a:pt x="377" y="0"/>
                </a:cubicBezTo>
                <a:cubicBezTo>
                  <a:pt x="377" y="29"/>
                  <a:pt x="377" y="55"/>
                  <a:pt x="377" y="80"/>
                </a:cubicBezTo>
                <a:cubicBezTo>
                  <a:pt x="375" y="80"/>
                  <a:pt x="373" y="81"/>
                  <a:pt x="373" y="83"/>
                </a:cubicBezTo>
                <a:cubicBezTo>
                  <a:pt x="340" y="84"/>
                  <a:pt x="307" y="84"/>
                  <a:pt x="273" y="83"/>
                </a:cubicBezTo>
                <a:cubicBezTo>
                  <a:pt x="273" y="81"/>
                  <a:pt x="272" y="80"/>
                  <a:pt x="270" y="79"/>
                </a:cubicBezTo>
                <a:cubicBezTo>
                  <a:pt x="279" y="58"/>
                  <a:pt x="288" y="33"/>
                  <a:pt x="298" y="6"/>
                </a:cubicBezTo>
                <a:cubicBezTo>
                  <a:pt x="297" y="7"/>
                  <a:pt x="297" y="7"/>
                  <a:pt x="297" y="7"/>
                </a:cubicBezTo>
                <a:cubicBezTo>
                  <a:pt x="287" y="33"/>
                  <a:pt x="278" y="58"/>
                  <a:pt x="269" y="79"/>
                </a:cubicBezTo>
                <a:cubicBezTo>
                  <a:pt x="269" y="79"/>
                  <a:pt x="269" y="79"/>
                  <a:pt x="268" y="79"/>
                </a:cubicBezTo>
                <a:cubicBezTo>
                  <a:pt x="266" y="79"/>
                  <a:pt x="264" y="81"/>
                  <a:pt x="263" y="83"/>
                </a:cubicBezTo>
                <a:cubicBezTo>
                  <a:pt x="237" y="85"/>
                  <a:pt x="211" y="86"/>
                  <a:pt x="182" y="85"/>
                </a:cubicBezTo>
                <a:cubicBezTo>
                  <a:pt x="180" y="85"/>
                  <a:pt x="177" y="85"/>
                  <a:pt x="175" y="85"/>
                </a:cubicBezTo>
                <a:cubicBezTo>
                  <a:pt x="174" y="84"/>
                  <a:pt x="174" y="84"/>
                  <a:pt x="173" y="84"/>
                </a:cubicBezTo>
                <a:cubicBezTo>
                  <a:pt x="173" y="84"/>
                  <a:pt x="173" y="84"/>
                  <a:pt x="172" y="84"/>
                </a:cubicBezTo>
                <a:cubicBezTo>
                  <a:pt x="187" y="70"/>
                  <a:pt x="200" y="54"/>
                  <a:pt x="214" y="36"/>
                </a:cubicBezTo>
                <a:cubicBezTo>
                  <a:pt x="211" y="38"/>
                  <a:pt x="211" y="38"/>
                  <a:pt x="211" y="38"/>
                </a:cubicBezTo>
                <a:cubicBezTo>
                  <a:pt x="198" y="56"/>
                  <a:pt x="184" y="71"/>
                  <a:pt x="170" y="85"/>
                </a:cubicBezTo>
                <a:cubicBezTo>
                  <a:pt x="170" y="85"/>
                  <a:pt x="170" y="85"/>
                  <a:pt x="170" y="85"/>
                </a:cubicBezTo>
                <a:cubicBezTo>
                  <a:pt x="170" y="85"/>
                  <a:pt x="170" y="85"/>
                  <a:pt x="170" y="85"/>
                </a:cubicBezTo>
                <a:cubicBezTo>
                  <a:pt x="156" y="88"/>
                  <a:pt x="142" y="90"/>
                  <a:pt x="126" y="92"/>
                </a:cubicBezTo>
                <a:cubicBezTo>
                  <a:pt x="124" y="93"/>
                  <a:pt x="124" y="93"/>
                  <a:pt x="124" y="93"/>
                </a:cubicBezTo>
                <a:cubicBezTo>
                  <a:pt x="140" y="91"/>
                  <a:pt x="155" y="89"/>
                  <a:pt x="169" y="86"/>
                </a:cubicBezTo>
                <a:cubicBezTo>
                  <a:pt x="168" y="87"/>
                  <a:pt x="168" y="88"/>
                  <a:pt x="168" y="90"/>
                </a:cubicBezTo>
                <a:cubicBezTo>
                  <a:pt x="168" y="90"/>
                  <a:pt x="168" y="91"/>
                  <a:pt x="168" y="92"/>
                </a:cubicBezTo>
                <a:cubicBezTo>
                  <a:pt x="165" y="106"/>
                  <a:pt x="161" y="118"/>
                  <a:pt x="157" y="130"/>
                </a:cubicBezTo>
                <a:cubicBezTo>
                  <a:pt x="146" y="163"/>
                  <a:pt x="132" y="190"/>
                  <a:pt x="113" y="216"/>
                </a:cubicBezTo>
                <a:cubicBezTo>
                  <a:pt x="112" y="215"/>
                  <a:pt x="111" y="215"/>
                  <a:pt x="110" y="215"/>
                </a:cubicBezTo>
                <a:cubicBezTo>
                  <a:pt x="107" y="215"/>
                  <a:pt x="105" y="217"/>
                  <a:pt x="104" y="220"/>
                </a:cubicBezTo>
                <a:cubicBezTo>
                  <a:pt x="84" y="218"/>
                  <a:pt x="62" y="216"/>
                  <a:pt x="38" y="214"/>
                </a:cubicBezTo>
                <a:cubicBezTo>
                  <a:pt x="38" y="215"/>
                  <a:pt x="38" y="215"/>
                  <a:pt x="38" y="215"/>
                </a:cubicBezTo>
                <a:cubicBezTo>
                  <a:pt x="62" y="217"/>
                  <a:pt x="84" y="219"/>
                  <a:pt x="104" y="221"/>
                </a:cubicBezTo>
                <a:cubicBezTo>
                  <a:pt x="105" y="223"/>
                  <a:pt x="107" y="225"/>
                  <a:pt x="109" y="225"/>
                </a:cubicBezTo>
                <a:cubicBezTo>
                  <a:pt x="107" y="249"/>
                  <a:pt x="104" y="272"/>
                  <a:pt x="99" y="294"/>
                </a:cubicBezTo>
                <a:cubicBezTo>
                  <a:pt x="94" y="320"/>
                  <a:pt x="88" y="345"/>
                  <a:pt x="81" y="372"/>
                </a:cubicBezTo>
                <a:cubicBezTo>
                  <a:pt x="81" y="372"/>
                  <a:pt x="81" y="372"/>
                  <a:pt x="81" y="372"/>
                </a:cubicBezTo>
                <a:cubicBezTo>
                  <a:pt x="78" y="372"/>
                  <a:pt x="75" y="374"/>
                  <a:pt x="75" y="377"/>
                </a:cubicBezTo>
                <a:cubicBezTo>
                  <a:pt x="52" y="377"/>
                  <a:pt x="28" y="377"/>
                  <a:pt x="1" y="377"/>
                </a:cubicBezTo>
                <a:cubicBezTo>
                  <a:pt x="0" y="377"/>
                  <a:pt x="0" y="377"/>
                  <a:pt x="0" y="377"/>
                </a:cubicBezTo>
                <a:cubicBezTo>
                  <a:pt x="0" y="377"/>
                  <a:pt x="0" y="377"/>
                  <a:pt x="0" y="377"/>
                </a:cubicBezTo>
                <a:cubicBezTo>
                  <a:pt x="1" y="378"/>
                  <a:pt x="1" y="378"/>
                  <a:pt x="1" y="378"/>
                </a:cubicBezTo>
                <a:cubicBezTo>
                  <a:pt x="28" y="378"/>
                  <a:pt x="52" y="378"/>
                  <a:pt x="75" y="378"/>
                </a:cubicBezTo>
                <a:cubicBezTo>
                  <a:pt x="76" y="380"/>
                  <a:pt x="78" y="382"/>
                  <a:pt x="80" y="382"/>
                </a:cubicBezTo>
                <a:cubicBezTo>
                  <a:pt x="83" y="392"/>
                  <a:pt x="86" y="401"/>
                  <a:pt x="88" y="411"/>
                </a:cubicBezTo>
                <a:cubicBezTo>
                  <a:pt x="98" y="450"/>
                  <a:pt x="105" y="487"/>
                  <a:pt x="109" y="528"/>
                </a:cubicBezTo>
                <a:cubicBezTo>
                  <a:pt x="106" y="528"/>
                  <a:pt x="104" y="531"/>
                  <a:pt x="104" y="533"/>
                </a:cubicBezTo>
                <a:cubicBezTo>
                  <a:pt x="104" y="534"/>
                  <a:pt x="104" y="534"/>
                  <a:pt x="104" y="534"/>
                </a:cubicBezTo>
                <a:cubicBezTo>
                  <a:pt x="101" y="534"/>
                  <a:pt x="97" y="534"/>
                  <a:pt x="93" y="535"/>
                </a:cubicBezTo>
                <a:cubicBezTo>
                  <a:pt x="76" y="536"/>
                  <a:pt x="58" y="538"/>
                  <a:pt x="38" y="540"/>
                </a:cubicBezTo>
                <a:cubicBezTo>
                  <a:pt x="38" y="540"/>
                  <a:pt x="38" y="540"/>
                  <a:pt x="38" y="540"/>
                </a:cubicBezTo>
                <a:cubicBezTo>
                  <a:pt x="52" y="539"/>
                  <a:pt x="65" y="538"/>
                  <a:pt x="78" y="537"/>
                </a:cubicBezTo>
                <a:cubicBezTo>
                  <a:pt x="87" y="536"/>
                  <a:pt x="96" y="535"/>
                  <a:pt x="104" y="535"/>
                </a:cubicBezTo>
                <a:cubicBezTo>
                  <a:pt x="105" y="537"/>
                  <a:pt x="107" y="539"/>
                  <a:pt x="109" y="539"/>
                </a:cubicBezTo>
                <a:cubicBezTo>
                  <a:pt x="110" y="539"/>
                  <a:pt x="111" y="538"/>
                  <a:pt x="112" y="538"/>
                </a:cubicBezTo>
                <a:cubicBezTo>
                  <a:pt x="125" y="555"/>
                  <a:pt x="135" y="573"/>
                  <a:pt x="145" y="592"/>
                </a:cubicBezTo>
                <a:cubicBezTo>
                  <a:pt x="154" y="613"/>
                  <a:pt x="162" y="635"/>
                  <a:pt x="168" y="662"/>
                </a:cubicBezTo>
                <a:cubicBezTo>
                  <a:pt x="167" y="663"/>
                  <a:pt x="167" y="664"/>
                  <a:pt x="167" y="666"/>
                </a:cubicBezTo>
                <a:cubicBezTo>
                  <a:pt x="167" y="666"/>
                  <a:pt x="167" y="667"/>
                  <a:pt x="167" y="668"/>
                </a:cubicBezTo>
                <a:cubicBezTo>
                  <a:pt x="154" y="665"/>
                  <a:pt x="139" y="663"/>
                  <a:pt x="124" y="661"/>
                </a:cubicBezTo>
                <a:cubicBezTo>
                  <a:pt x="126" y="663"/>
                  <a:pt x="126" y="663"/>
                  <a:pt x="126" y="663"/>
                </a:cubicBezTo>
                <a:cubicBezTo>
                  <a:pt x="132" y="663"/>
                  <a:pt x="137" y="664"/>
                  <a:pt x="142" y="665"/>
                </a:cubicBezTo>
                <a:cubicBezTo>
                  <a:pt x="151" y="666"/>
                  <a:pt x="160" y="668"/>
                  <a:pt x="169" y="670"/>
                </a:cubicBezTo>
                <a:cubicBezTo>
                  <a:pt x="169" y="670"/>
                  <a:pt x="170" y="670"/>
                  <a:pt x="171" y="671"/>
                </a:cubicBezTo>
                <a:cubicBezTo>
                  <a:pt x="185" y="684"/>
                  <a:pt x="198" y="699"/>
                  <a:pt x="211" y="717"/>
                </a:cubicBezTo>
                <a:cubicBezTo>
                  <a:pt x="214" y="719"/>
                  <a:pt x="214" y="719"/>
                  <a:pt x="214" y="719"/>
                </a:cubicBezTo>
                <a:cubicBezTo>
                  <a:pt x="201" y="700"/>
                  <a:pt x="187" y="684"/>
                  <a:pt x="173" y="671"/>
                </a:cubicBezTo>
                <a:cubicBezTo>
                  <a:pt x="173" y="670"/>
                  <a:pt x="174" y="670"/>
                  <a:pt x="175" y="670"/>
                </a:cubicBezTo>
                <a:cubicBezTo>
                  <a:pt x="179" y="670"/>
                  <a:pt x="184" y="670"/>
                  <a:pt x="188" y="669"/>
                </a:cubicBezTo>
                <a:cubicBezTo>
                  <a:pt x="215" y="669"/>
                  <a:pt x="239" y="670"/>
                  <a:pt x="264" y="671"/>
                </a:cubicBezTo>
                <a:cubicBezTo>
                  <a:pt x="264" y="671"/>
                  <a:pt x="264" y="671"/>
                  <a:pt x="264" y="672"/>
                </a:cubicBezTo>
                <a:cubicBezTo>
                  <a:pt x="264" y="674"/>
                  <a:pt x="266" y="677"/>
                  <a:pt x="269" y="677"/>
                </a:cubicBezTo>
                <a:cubicBezTo>
                  <a:pt x="269" y="677"/>
                  <a:pt x="269" y="677"/>
                  <a:pt x="270" y="677"/>
                </a:cubicBezTo>
                <a:cubicBezTo>
                  <a:pt x="278" y="698"/>
                  <a:pt x="287" y="722"/>
                  <a:pt x="297" y="748"/>
                </a:cubicBezTo>
                <a:cubicBezTo>
                  <a:pt x="298" y="748"/>
                  <a:pt x="298" y="748"/>
                  <a:pt x="298" y="748"/>
                </a:cubicBezTo>
                <a:cubicBezTo>
                  <a:pt x="294" y="739"/>
                  <a:pt x="291" y="730"/>
                  <a:pt x="288" y="722"/>
                </a:cubicBezTo>
                <a:cubicBezTo>
                  <a:pt x="282" y="706"/>
                  <a:pt x="276" y="690"/>
                  <a:pt x="271" y="676"/>
                </a:cubicBezTo>
                <a:cubicBezTo>
                  <a:pt x="273" y="676"/>
                  <a:pt x="274" y="674"/>
                  <a:pt x="274" y="672"/>
                </a:cubicBezTo>
                <a:cubicBezTo>
                  <a:pt x="274" y="671"/>
                  <a:pt x="274" y="671"/>
                  <a:pt x="274" y="671"/>
                </a:cubicBezTo>
                <a:cubicBezTo>
                  <a:pt x="308" y="670"/>
                  <a:pt x="341" y="670"/>
                  <a:pt x="373" y="672"/>
                </a:cubicBezTo>
                <a:cubicBezTo>
                  <a:pt x="374" y="673"/>
                  <a:pt x="376" y="674"/>
                  <a:pt x="377" y="674"/>
                </a:cubicBezTo>
                <a:cubicBezTo>
                  <a:pt x="377" y="699"/>
                  <a:pt x="377" y="725"/>
                  <a:pt x="377" y="754"/>
                </a:cubicBezTo>
                <a:cubicBezTo>
                  <a:pt x="377" y="754"/>
                  <a:pt x="377" y="754"/>
                  <a:pt x="377" y="754"/>
                </a:cubicBezTo>
                <a:cubicBezTo>
                  <a:pt x="378" y="754"/>
                  <a:pt x="378" y="754"/>
                  <a:pt x="378" y="754"/>
                </a:cubicBezTo>
                <a:cubicBezTo>
                  <a:pt x="378" y="725"/>
                  <a:pt x="378" y="699"/>
                  <a:pt x="378" y="674"/>
                </a:cubicBezTo>
                <a:cubicBezTo>
                  <a:pt x="380" y="674"/>
                  <a:pt x="381" y="673"/>
                  <a:pt x="382" y="672"/>
                </a:cubicBezTo>
                <a:cubicBezTo>
                  <a:pt x="414" y="670"/>
                  <a:pt x="446" y="670"/>
                  <a:pt x="480" y="671"/>
                </a:cubicBezTo>
                <a:cubicBezTo>
                  <a:pt x="480" y="671"/>
                  <a:pt x="480" y="671"/>
                  <a:pt x="480" y="672"/>
                </a:cubicBezTo>
                <a:cubicBezTo>
                  <a:pt x="480" y="674"/>
                  <a:pt x="482" y="676"/>
                  <a:pt x="484" y="677"/>
                </a:cubicBezTo>
                <a:cubicBezTo>
                  <a:pt x="476" y="698"/>
                  <a:pt x="467" y="722"/>
                  <a:pt x="457" y="748"/>
                </a:cubicBezTo>
                <a:cubicBezTo>
                  <a:pt x="459" y="748"/>
                  <a:pt x="459" y="748"/>
                  <a:pt x="459" y="748"/>
                </a:cubicBezTo>
                <a:cubicBezTo>
                  <a:pt x="468" y="722"/>
                  <a:pt x="477" y="698"/>
                  <a:pt x="485" y="677"/>
                </a:cubicBezTo>
                <a:cubicBezTo>
                  <a:pt x="488" y="676"/>
                  <a:pt x="490" y="674"/>
                  <a:pt x="490" y="672"/>
                </a:cubicBezTo>
                <a:cubicBezTo>
                  <a:pt x="490" y="671"/>
                  <a:pt x="490" y="671"/>
                  <a:pt x="490" y="671"/>
                </a:cubicBezTo>
                <a:cubicBezTo>
                  <a:pt x="517" y="670"/>
                  <a:pt x="545" y="669"/>
                  <a:pt x="574" y="670"/>
                </a:cubicBezTo>
                <a:cubicBezTo>
                  <a:pt x="576" y="670"/>
                  <a:pt x="577" y="670"/>
                  <a:pt x="579" y="670"/>
                </a:cubicBezTo>
                <a:cubicBezTo>
                  <a:pt x="580" y="670"/>
                  <a:pt x="581" y="671"/>
                  <a:pt x="582" y="671"/>
                </a:cubicBezTo>
                <a:cubicBezTo>
                  <a:pt x="582" y="671"/>
                  <a:pt x="582" y="671"/>
                  <a:pt x="582" y="671"/>
                </a:cubicBezTo>
                <a:cubicBezTo>
                  <a:pt x="568" y="685"/>
                  <a:pt x="555" y="700"/>
                  <a:pt x="541" y="719"/>
                </a:cubicBezTo>
                <a:cubicBezTo>
                  <a:pt x="544" y="717"/>
                  <a:pt x="544" y="717"/>
                  <a:pt x="544" y="717"/>
                </a:cubicBezTo>
                <a:cubicBezTo>
                  <a:pt x="558" y="699"/>
                  <a:pt x="571" y="683"/>
                  <a:pt x="585" y="670"/>
                </a:cubicBezTo>
                <a:cubicBezTo>
                  <a:pt x="585" y="670"/>
                  <a:pt x="585" y="670"/>
                  <a:pt x="585" y="670"/>
                </a:cubicBezTo>
                <a:cubicBezTo>
                  <a:pt x="585" y="670"/>
                  <a:pt x="585" y="670"/>
                  <a:pt x="585" y="670"/>
                </a:cubicBezTo>
                <a:cubicBezTo>
                  <a:pt x="599" y="667"/>
                  <a:pt x="614" y="665"/>
                  <a:pt x="629" y="663"/>
                </a:cubicBezTo>
                <a:cubicBezTo>
                  <a:pt x="631" y="661"/>
                  <a:pt x="631" y="661"/>
                  <a:pt x="631" y="661"/>
                </a:cubicBezTo>
                <a:cubicBezTo>
                  <a:pt x="627" y="662"/>
                  <a:pt x="623" y="662"/>
                  <a:pt x="618" y="663"/>
                </a:cubicBezTo>
                <a:cubicBezTo>
                  <a:pt x="607" y="664"/>
                  <a:pt x="597" y="666"/>
                  <a:pt x="586" y="668"/>
                </a:cubicBezTo>
                <a:cubicBezTo>
                  <a:pt x="587" y="667"/>
                  <a:pt x="587" y="667"/>
                  <a:pt x="587" y="666"/>
                </a:cubicBezTo>
                <a:cubicBezTo>
                  <a:pt x="587" y="665"/>
                  <a:pt x="587" y="664"/>
                  <a:pt x="587" y="663"/>
                </a:cubicBezTo>
                <a:cubicBezTo>
                  <a:pt x="590" y="649"/>
                  <a:pt x="594" y="636"/>
                  <a:pt x="598" y="624"/>
                </a:cubicBezTo>
                <a:cubicBezTo>
                  <a:pt x="609" y="591"/>
                  <a:pt x="624" y="564"/>
                  <a:pt x="643" y="538"/>
                </a:cubicBezTo>
                <a:cubicBezTo>
                  <a:pt x="643" y="538"/>
                  <a:pt x="644" y="539"/>
                  <a:pt x="645" y="539"/>
                </a:cubicBezTo>
                <a:cubicBezTo>
                  <a:pt x="647" y="539"/>
                  <a:pt x="649" y="537"/>
                  <a:pt x="650" y="535"/>
                </a:cubicBezTo>
                <a:cubicBezTo>
                  <a:pt x="670" y="536"/>
                  <a:pt x="692" y="538"/>
                  <a:pt x="717" y="540"/>
                </a:cubicBezTo>
                <a:cubicBezTo>
                  <a:pt x="717" y="540"/>
                  <a:pt x="717" y="540"/>
                  <a:pt x="717" y="540"/>
                </a:cubicBezTo>
                <a:cubicBezTo>
                  <a:pt x="693" y="537"/>
                  <a:pt x="670" y="535"/>
                  <a:pt x="650" y="534"/>
                </a:cubicBezTo>
                <a:cubicBezTo>
                  <a:pt x="650" y="534"/>
                  <a:pt x="650" y="534"/>
                  <a:pt x="650" y="533"/>
                </a:cubicBezTo>
                <a:cubicBezTo>
                  <a:pt x="650" y="531"/>
                  <a:pt x="648" y="529"/>
                  <a:pt x="646" y="528"/>
                </a:cubicBezTo>
                <a:cubicBezTo>
                  <a:pt x="648" y="505"/>
                  <a:pt x="652" y="483"/>
                  <a:pt x="656" y="460"/>
                </a:cubicBezTo>
                <a:cubicBezTo>
                  <a:pt x="661" y="434"/>
                  <a:pt x="667" y="408"/>
                  <a:pt x="675" y="382"/>
                </a:cubicBezTo>
                <a:cubicBezTo>
                  <a:pt x="677" y="381"/>
                  <a:pt x="678" y="380"/>
                  <a:pt x="678" y="378"/>
                </a:cubicBezTo>
                <a:cubicBezTo>
                  <a:pt x="702" y="378"/>
                  <a:pt x="727" y="378"/>
                  <a:pt x="755" y="378"/>
                </a:cubicBezTo>
                <a:cubicBezTo>
                  <a:pt x="755" y="377"/>
                  <a:pt x="755" y="377"/>
                  <a:pt x="755" y="377"/>
                </a:cubicBezTo>
                <a:cubicBezTo>
                  <a:pt x="755" y="377"/>
                  <a:pt x="755" y="377"/>
                  <a:pt x="755" y="377"/>
                </a:cubicBezTo>
                <a:close/>
                <a:moveTo>
                  <a:pt x="673" y="372"/>
                </a:moveTo>
                <a:cubicBezTo>
                  <a:pt x="670" y="372"/>
                  <a:pt x="668" y="374"/>
                  <a:pt x="668" y="377"/>
                </a:cubicBezTo>
                <a:cubicBezTo>
                  <a:pt x="668" y="377"/>
                  <a:pt x="668" y="377"/>
                  <a:pt x="668" y="377"/>
                </a:cubicBezTo>
                <a:cubicBezTo>
                  <a:pt x="599" y="377"/>
                  <a:pt x="548" y="377"/>
                  <a:pt x="508" y="377"/>
                </a:cubicBezTo>
                <a:cubicBezTo>
                  <a:pt x="508" y="375"/>
                  <a:pt x="506" y="373"/>
                  <a:pt x="504" y="373"/>
                </a:cubicBezTo>
                <a:cubicBezTo>
                  <a:pt x="500" y="335"/>
                  <a:pt x="500" y="297"/>
                  <a:pt x="504" y="248"/>
                </a:cubicBezTo>
                <a:cubicBezTo>
                  <a:pt x="507" y="247"/>
                  <a:pt x="509" y="245"/>
                  <a:pt x="509" y="243"/>
                </a:cubicBezTo>
                <a:cubicBezTo>
                  <a:pt x="509" y="243"/>
                  <a:pt x="509" y="242"/>
                  <a:pt x="509" y="242"/>
                </a:cubicBezTo>
                <a:cubicBezTo>
                  <a:pt x="544" y="238"/>
                  <a:pt x="586" y="231"/>
                  <a:pt x="639" y="222"/>
                </a:cubicBezTo>
                <a:cubicBezTo>
                  <a:pt x="640" y="224"/>
                  <a:pt x="642" y="226"/>
                  <a:pt x="644" y="226"/>
                </a:cubicBezTo>
                <a:cubicBezTo>
                  <a:pt x="645" y="226"/>
                  <a:pt x="645" y="225"/>
                  <a:pt x="645" y="225"/>
                </a:cubicBezTo>
                <a:cubicBezTo>
                  <a:pt x="649" y="276"/>
                  <a:pt x="659" y="322"/>
                  <a:pt x="673" y="372"/>
                </a:cubicBezTo>
                <a:close/>
                <a:moveTo>
                  <a:pt x="503" y="507"/>
                </a:moveTo>
                <a:cubicBezTo>
                  <a:pt x="501" y="507"/>
                  <a:pt x="499" y="509"/>
                  <a:pt x="498" y="511"/>
                </a:cubicBezTo>
                <a:cubicBezTo>
                  <a:pt x="467" y="506"/>
                  <a:pt x="440" y="504"/>
                  <a:pt x="415" y="503"/>
                </a:cubicBezTo>
                <a:cubicBezTo>
                  <a:pt x="404" y="502"/>
                  <a:pt x="393" y="502"/>
                  <a:pt x="383" y="502"/>
                </a:cubicBezTo>
                <a:cubicBezTo>
                  <a:pt x="383" y="502"/>
                  <a:pt x="383" y="502"/>
                  <a:pt x="383" y="502"/>
                </a:cubicBezTo>
                <a:cubicBezTo>
                  <a:pt x="383" y="499"/>
                  <a:pt x="381" y="497"/>
                  <a:pt x="378" y="497"/>
                </a:cubicBezTo>
                <a:cubicBezTo>
                  <a:pt x="378" y="445"/>
                  <a:pt x="378" y="411"/>
                  <a:pt x="378" y="378"/>
                </a:cubicBezTo>
                <a:cubicBezTo>
                  <a:pt x="412" y="378"/>
                  <a:pt x="446" y="378"/>
                  <a:pt x="498" y="378"/>
                </a:cubicBezTo>
                <a:cubicBezTo>
                  <a:pt x="498" y="378"/>
                  <a:pt x="498" y="378"/>
                  <a:pt x="498" y="378"/>
                </a:cubicBezTo>
                <a:cubicBezTo>
                  <a:pt x="498" y="380"/>
                  <a:pt x="500" y="383"/>
                  <a:pt x="503" y="383"/>
                </a:cubicBezTo>
                <a:cubicBezTo>
                  <a:pt x="503" y="383"/>
                  <a:pt x="503" y="383"/>
                  <a:pt x="504" y="383"/>
                </a:cubicBezTo>
                <a:cubicBezTo>
                  <a:pt x="503" y="384"/>
                  <a:pt x="503" y="385"/>
                  <a:pt x="503" y="386"/>
                </a:cubicBezTo>
                <a:cubicBezTo>
                  <a:pt x="499" y="423"/>
                  <a:pt x="500" y="459"/>
                  <a:pt x="504" y="507"/>
                </a:cubicBezTo>
                <a:cubicBezTo>
                  <a:pt x="503" y="507"/>
                  <a:pt x="503" y="507"/>
                  <a:pt x="503" y="507"/>
                </a:cubicBezTo>
                <a:close/>
                <a:moveTo>
                  <a:pt x="252" y="508"/>
                </a:moveTo>
                <a:cubicBezTo>
                  <a:pt x="256" y="458"/>
                  <a:pt x="256" y="421"/>
                  <a:pt x="252" y="383"/>
                </a:cubicBezTo>
                <a:cubicBezTo>
                  <a:pt x="254" y="382"/>
                  <a:pt x="256" y="380"/>
                  <a:pt x="256" y="378"/>
                </a:cubicBezTo>
                <a:cubicBezTo>
                  <a:pt x="256" y="378"/>
                  <a:pt x="256" y="378"/>
                  <a:pt x="256" y="378"/>
                </a:cubicBezTo>
                <a:cubicBezTo>
                  <a:pt x="309" y="378"/>
                  <a:pt x="343" y="378"/>
                  <a:pt x="377" y="378"/>
                </a:cubicBezTo>
                <a:cubicBezTo>
                  <a:pt x="377" y="411"/>
                  <a:pt x="377" y="445"/>
                  <a:pt x="377" y="497"/>
                </a:cubicBezTo>
                <a:cubicBezTo>
                  <a:pt x="375" y="497"/>
                  <a:pt x="372" y="499"/>
                  <a:pt x="372" y="502"/>
                </a:cubicBezTo>
                <a:cubicBezTo>
                  <a:pt x="372" y="502"/>
                  <a:pt x="372" y="502"/>
                  <a:pt x="372" y="502"/>
                </a:cubicBezTo>
                <a:cubicBezTo>
                  <a:pt x="340" y="502"/>
                  <a:pt x="307" y="504"/>
                  <a:pt x="266" y="510"/>
                </a:cubicBezTo>
                <a:cubicBezTo>
                  <a:pt x="263" y="510"/>
                  <a:pt x="259" y="511"/>
                  <a:pt x="255" y="511"/>
                </a:cubicBezTo>
                <a:cubicBezTo>
                  <a:pt x="255" y="509"/>
                  <a:pt x="253" y="508"/>
                  <a:pt x="252" y="508"/>
                </a:cubicBezTo>
                <a:close/>
                <a:moveTo>
                  <a:pt x="256" y="243"/>
                </a:moveTo>
                <a:cubicBezTo>
                  <a:pt x="288" y="248"/>
                  <a:pt x="315" y="251"/>
                  <a:pt x="340" y="252"/>
                </a:cubicBezTo>
                <a:cubicBezTo>
                  <a:pt x="351" y="252"/>
                  <a:pt x="362" y="252"/>
                  <a:pt x="372" y="252"/>
                </a:cubicBezTo>
                <a:cubicBezTo>
                  <a:pt x="373" y="255"/>
                  <a:pt x="375" y="257"/>
                  <a:pt x="377" y="257"/>
                </a:cubicBezTo>
                <a:cubicBezTo>
                  <a:pt x="377" y="309"/>
                  <a:pt x="377" y="343"/>
                  <a:pt x="377" y="377"/>
                </a:cubicBezTo>
                <a:cubicBezTo>
                  <a:pt x="343" y="377"/>
                  <a:pt x="309" y="377"/>
                  <a:pt x="256" y="377"/>
                </a:cubicBezTo>
                <a:cubicBezTo>
                  <a:pt x="256" y="375"/>
                  <a:pt x="254" y="373"/>
                  <a:pt x="252" y="372"/>
                </a:cubicBezTo>
                <a:cubicBezTo>
                  <a:pt x="252" y="371"/>
                  <a:pt x="252" y="370"/>
                  <a:pt x="252" y="369"/>
                </a:cubicBezTo>
                <a:cubicBezTo>
                  <a:pt x="256" y="332"/>
                  <a:pt x="256" y="296"/>
                  <a:pt x="252" y="248"/>
                </a:cubicBezTo>
                <a:cubicBezTo>
                  <a:pt x="254" y="247"/>
                  <a:pt x="255" y="246"/>
                  <a:pt x="256" y="243"/>
                </a:cubicBezTo>
                <a:close/>
                <a:moveTo>
                  <a:pt x="503" y="372"/>
                </a:moveTo>
                <a:cubicBezTo>
                  <a:pt x="500" y="372"/>
                  <a:pt x="498" y="374"/>
                  <a:pt x="498" y="377"/>
                </a:cubicBezTo>
                <a:cubicBezTo>
                  <a:pt x="446" y="377"/>
                  <a:pt x="412" y="377"/>
                  <a:pt x="378" y="377"/>
                </a:cubicBezTo>
                <a:cubicBezTo>
                  <a:pt x="378" y="343"/>
                  <a:pt x="378" y="309"/>
                  <a:pt x="378" y="257"/>
                </a:cubicBezTo>
                <a:cubicBezTo>
                  <a:pt x="381" y="257"/>
                  <a:pt x="383" y="255"/>
                  <a:pt x="383" y="252"/>
                </a:cubicBezTo>
                <a:cubicBezTo>
                  <a:pt x="416" y="253"/>
                  <a:pt x="448" y="251"/>
                  <a:pt x="489" y="245"/>
                </a:cubicBezTo>
                <a:cubicBezTo>
                  <a:pt x="492" y="245"/>
                  <a:pt x="495" y="244"/>
                  <a:pt x="498" y="244"/>
                </a:cubicBezTo>
                <a:cubicBezTo>
                  <a:pt x="499" y="246"/>
                  <a:pt x="501" y="248"/>
                  <a:pt x="503" y="248"/>
                </a:cubicBezTo>
                <a:cubicBezTo>
                  <a:pt x="503" y="248"/>
                  <a:pt x="503" y="248"/>
                  <a:pt x="503" y="248"/>
                </a:cubicBezTo>
                <a:cubicBezTo>
                  <a:pt x="499" y="297"/>
                  <a:pt x="499" y="335"/>
                  <a:pt x="504" y="372"/>
                </a:cubicBezTo>
                <a:cubicBezTo>
                  <a:pt x="503" y="372"/>
                  <a:pt x="503" y="372"/>
                  <a:pt x="503" y="372"/>
                </a:cubicBezTo>
                <a:close/>
                <a:moveTo>
                  <a:pt x="564" y="86"/>
                </a:moveTo>
                <a:cubicBezTo>
                  <a:pt x="568" y="86"/>
                  <a:pt x="573" y="86"/>
                  <a:pt x="577" y="86"/>
                </a:cubicBezTo>
                <a:cubicBezTo>
                  <a:pt x="576" y="87"/>
                  <a:pt x="576" y="88"/>
                  <a:pt x="576" y="90"/>
                </a:cubicBezTo>
                <a:cubicBezTo>
                  <a:pt x="576" y="92"/>
                  <a:pt x="578" y="95"/>
                  <a:pt x="581" y="95"/>
                </a:cubicBezTo>
                <a:cubicBezTo>
                  <a:pt x="583" y="95"/>
                  <a:pt x="585" y="94"/>
                  <a:pt x="586" y="92"/>
                </a:cubicBezTo>
                <a:cubicBezTo>
                  <a:pt x="599" y="144"/>
                  <a:pt x="615" y="181"/>
                  <a:pt x="641" y="216"/>
                </a:cubicBezTo>
                <a:cubicBezTo>
                  <a:pt x="640" y="217"/>
                  <a:pt x="639" y="219"/>
                  <a:pt x="639" y="220"/>
                </a:cubicBezTo>
                <a:cubicBezTo>
                  <a:pt x="639" y="221"/>
                  <a:pt x="639" y="221"/>
                  <a:pt x="639" y="221"/>
                </a:cubicBezTo>
                <a:cubicBezTo>
                  <a:pt x="614" y="226"/>
                  <a:pt x="591" y="229"/>
                  <a:pt x="570" y="233"/>
                </a:cubicBezTo>
                <a:cubicBezTo>
                  <a:pt x="547" y="236"/>
                  <a:pt x="527" y="239"/>
                  <a:pt x="508" y="241"/>
                </a:cubicBezTo>
                <a:cubicBezTo>
                  <a:pt x="508" y="239"/>
                  <a:pt x="506" y="238"/>
                  <a:pt x="504" y="238"/>
                </a:cubicBezTo>
                <a:cubicBezTo>
                  <a:pt x="497" y="199"/>
                  <a:pt x="493" y="153"/>
                  <a:pt x="488" y="89"/>
                </a:cubicBezTo>
                <a:cubicBezTo>
                  <a:pt x="490" y="88"/>
                  <a:pt x="491" y="86"/>
                  <a:pt x="491" y="85"/>
                </a:cubicBezTo>
                <a:cubicBezTo>
                  <a:pt x="514" y="86"/>
                  <a:pt x="538" y="87"/>
                  <a:pt x="564" y="86"/>
                </a:cubicBezTo>
                <a:close/>
                <a:moveTo>
                  <a:pt x="480" y="85"/>
                </a:moveTo>
                <a:cubicBezTo>
                  <a:pt x="480" y="87"/>
                  <a:pt x="483" y="90"/>
                  <a:pt x="485" y="90"/>
                </a:cubicBezTo>
                <a:cubicBezTo>
                  <a:pt x="486" y="90"/>
                  <a:pt x="487" y="89"/>
                  <a:pt x="487" y="89"/>
                </a:cubicBezTo>
                <a:cubicBezTo>
                  <a:pt x="489" y="111"/>
                  <a:pt x="490" y="131"/>
                  <a:pt x="492" y="150"/>
                </a:cubicBezTo>
                <a:cubicBezTo>
                  <a:pt x="495" y="184"/>
                  <a:pt x="499" y="213"/>
                  <a:pt x="503" y="238"/>
                </a:cubicBezTo>
                <a:cubicBezTo>
                  <a:pt x="500" y="238"/>
                  <a:pt x="498" y="240"/>
                  <a:pt x="498" y="243"/>
                </a:cubicBezTo>
                <a:cubicBezTo>
                  <a:pt x="498" y="243"/>
                  <a:pt x="498" y="243"/>
                  <a:pt x="498" y="243"/>
                </a:cubicBezTo>
                <a:cubicBezTo>
                  <a:pt x="478" y="246"/>
                  <a:pt x="460" y="248"/>
                  <a:pt x="442" y="249"/>
                </a:cubicBezTo>
                <a:cubicBezTo>
                  <a:pt x="421" y="251"/>
                  <a:pt x="402" y="252"/>
                  <a:pt x="383" y="251"/>
                </a:cubicBezTo>
                <a:cubicBezTo>
                  <a:pt x="382" y="249"/>
                  <a:pt x="380" y="247"/>
                  <a:pt x="378" y="247"/>
                </a:cubicBezTo>
                <a:cubicBezTo>
                  <a:pt x="378" y="207"/>
                  <a:pt x="378" y="157"/>
                  <a:pt x="378" y="90"/>
                </a:cubicBezTo>
                <a:cubicBezTo>
                  <a:pt x="381" y="90"/>
                  <a:pt x="383" y="87"/>
                  <a:pt x="383" y="85"/>
                </a:cubicBezTo>
                <a:cubicBezTo>
                  <a:pt x="383" y="84"/>
                  <a:pt x="383" y="84"/>
                  <a:pt x="383" y="84"/>
                </a:cubicBezTo>
                <a:cubicBezTo>
                  <a:pt x="415" y="86"/>
                  <a:pt x="447" y="86"/>
                  <a:pt x="480" y="85"/>
                </a:cubicBezTo>
                <a:close/>
                <a:moveTo>
                  <a:pt x="372" y="84"/>
                </a:moveTo>
                <a:cubicBezTo>
                  <a:pt x="372" y="84"/>
                  <a:pt x="372" y="85"/>
                  <a:pt x="372" y="85"/>
                </a:cubicBezTo>
                <a:cubicBezTo>
                  <a:pt x="372" y="87"/>
                  <a:pt x="375" y="90"/>
                  <a:pt x="377" y="90"/>
                </a:cubicBezTo>
                <a:cubicBezTo>
                  <a:pt x="377" y="157"/>
                  <a:pt x="377" y="207"/>
                  <a:pt x="377" y="247"/>
                </a:cubicBezTo>
                <a:cubicBezTo>
                  <a:pt x="375" y="247"/>
                  <a:pt x="373" y="249"/>
                  <a:pt x="373" y="251"/>
                </a:cubicBezTo>
                <a:cubicBezTo>
                  <a:pt x="348" y="252"/>
                  <a:pt x="324" y="251"/>
                  <a:pt x="297" y="248"/>
                </a:cubicBezTo>
                <a:cubicBezTo>
                  <a:pt x="284" y="247"/>
                  <a:pt x="270" y="245"/>
                  <a:pt x="256" y="243"/>
                </a:cubicBezTo>
                <a:cubicBezTo>
                  <a:pt x="256" y="240"/>
                  <a:pt x="254" y="238"/>
                  <a:pt x="252" y="238"/>
                </a:cubicBezTo>
                <a:cubicBezTo>
                  <a:pt x="259" y="200"/>
                  <a:pt x="263" y="153"/>
                  <a:pt x="268" y="89"/>
                </a:cubicBezTo>
                <a:cubicBezTo>
                  <a:pt x="268" y="89"/>
                  <a:pt x="268" y="90"/>
                  <a:pt x="268" y="90"/>
                </a:cubicBezTo>
                <a:cubicBezTo>
                  <a:pt x="271" y="90"/>
                  <a:pt x="274" y="87"/>
                  <a:pt x="274" y="85"/>
                </a:cubicBezTo>
                <a:cubicBezTo>
                  <a:pt x="276" y="85"/>
                  <a:pt x="278" y="85"/>
                  <a:pt x="280" y="85"/>
                </a:cubicBezTo>
                <a:cubicBezTo>
                  <a:pt x="311" y="86"/>
                  <a:pt x="342" y="86"/>
                  <a:pt x="372" y="84"/>
                </a:cubicBezTo>
                <a:close/>
                <a:moveTo>
                  <a:pt x="169" y="93"/>
                </a:moveTo>
                <a:cubicBezTo>
                  <a:pt x="170" y="94"/>
                  <a:pt x="171" y="95"/>
                  <a:pt x="173" y="95"/>
                </a:cubicBezTo>
                <a:cubicBezTo>
                  <a:pt x="176" y="95"/>
                  <a:pt x="178" y="92"/>
                  <a:pt x="178" y="90"/>
                </a:cubicBezTo>
                <a:cubicBezTo>
                  <a:pt x="178" y="88"/>
                  <a:pt x="178" y="87"/>
                  <a:pt x="177" y="86"/>
                </a:cubicBezTo>
                <a:cubicBezTo>
                  <a:pt x="207" y="87"/>
                  <a:pt x="236" y="86"/>
                  <a:pt x="263" y="85"/>
                </a:cubicBezTo>
                <a:cubicBezTo>
                  <a:pt x="263" y="87"/>
                  <a:pt x="265" y="89"/>
                  <a:pt x="267" y="89"/>
                </a:cubicBezTo>
                <a:cubicBezTo>
                  <a:pt x="263" y="146"/>
                  <a:pt x="259" y="189"/>
                  <a:pt x="253" y="225"/>
                </a:cubicBezTo>
                <a:cubicBezTo>
                  <a:pt x="253" y="229"/>
                  <a:pt x="252" y="234"/>
                  <a:pt x="251" y="238"/>
                </a:cubicBezTo>
                <a:cubicBezTo>
                  <a:pt x="251" y="238"/>
                  <a:pt x="251" y="237"/>
                  <a:pt x="251" y="237"/>
                </a:cubicBezTo>
                <a:cubicBezTo>
                  <a:pt x="248" y="237"/>
                  <a:pt x="246" y="239"/>
                  <a:pt x="246" y="241"/>
                </a:cubicBezTo>
                <a:cubicBezTo>
                  <a:pt x="227" y="239"/>
                  <a:pt x="208" y="236"/>
                  <a:pt x="186" y="233"/>
                </a:cubicBezTo>
                <a:cubicBezTo>
                  <a:pt x="164" y="229"/>
                  <a:pt x="141" y="225"/>
                  <a:pt x="115" y="221"/>
                </a:cubicBezTo>
                <a:cubicBezTo>
                  <a:pt x="115" y="221"/>
                  <a:pt x="115" y="221"/>
                  <a:pt x="115" y="220"/>
                </a:cubicBezTo>
                <a:cubicBezTo>
                  <a:pt x="115" y="219"/>
                  <a:pt x="114" y="218"/>
                  <a:pt x="114" y="217"/>
                </a:cubicBezTo>
                <a:cubicBezTo>
                  <a:pt x="139" y="182"/>
                  <a:pt x="156" y="145"/>
                  <a:pt x="169" y="93"/>
                </a:cubicBezTo>
                <a:close/>
                <a:moveTo>
                  <a:pt x="110" y="225"/>
                </a:moveTo>
                <a:cubicBezTo>
                  <a:pt x="112" y="225"/>
                  <a:pt x="114" y="224"/>
                  <a:pt x="115" y="222"/>
                </a:cubicBezTo>
                <a:cubicBezTo>
                  <a:pt x="157" y="229"/>
                  <a:pt x="192" y="235"/>
                  <a:pt x="223" y="239"/>
                </a:cubicBezTo>
                <a:cubicBezTo>
                  <a:pt x="231" y="240"/>
                  <a:pt x="238" y="241"/>
                  <a:pt x="245" y="242"/>
                </a:cubicBezTo>
                <a:cubicBezTo>
                  <a:pt x="245" y="242"/>
                  <a:pt x="245" y="242"/>
                  <a:pt x="245" y="243"/>
                </a:cubicBezTo>
                <a:cubicBezTo>
                  <a:pt x="245" y="246"/>
                  <a:pt x="248" y="248"/>
                  <a:pt x="251" y="248"/>
                </a:cubicBezTo>
                <a:cubicBezTo>
                  <a:pt x="251" y="248"/>
                  <a:pt x="251" y="248"/>
                  <a:pt x="251" y="248"/>
                </a:cubicBezTo>
                <a:cubicBezTo>
                  <a:pt x="252" y="263"/>
                  <a:pt x="253" y="277"/>
                  <a:pt x="254" y="291"/>
                </a:cubicBezTo>
                <a:cubicBezTo>
                  <a:pt x="255" y="320"/>
                  <a:pt x="254" y="346"/>
                  <a:pt x="251" y="372"/>
                </a:cubicBezTo>
                <a:cubicBezTo>
                  <a:pt x="248" y="373"/>
                  <a:pt x="246" y="374"/>
                  <a:pt x="246" y="377"/>
                </a:cubicBezTo>
                <a:cubicBezTo>
                  <a:pt x="206" y="377"/>
                  <a:pt x="155" y="377"/>
                  <a:pt x="86" y="377"/>
                </a:cubicBezTo>
                <a:cubicBezTo>
                  <a:pt x="86" y="377"/>
                  <a:pt x="86" y="377"/>
                  <a:pt x="86" y="377"/>
                </a:cubicBezTo>
                <a:cubicBezTo>
                  <a:pt x="86" y="374"/>
                  <a:pt x="84" y="373"/>
                  <a:pt x="82" y="372"/>
                </a:cubicBezTo>
                <a:cubicBezTo>
                  <a:pt x="96" y="322"/>
                  <a:pt x="106" y="276"/>
                  <a:pt x="110" y="225"/>
                </a:cubicBezTo>
                <a:close/>
                <a:moveTo>
                  <a:pt x="82" y="382"/>
                </a:moveTo>
                <a:cubicBezTo>
                  <a:pt x="84" y="381"/>
                  <a:pt x="85" y="380"/>
                  <a:pt x="86" y="378"/>
                </a:cubicBezTo>
                <a:cubicBezTo>
                  <a:pt x="154" y="378"/>
                  <a:pt x="205" y="378"/>
                  <a:pt x="246" y="378"/>
                </a:cubicBezTo>
                <a:cubicBezTo>
                  <a:pt x="246" y="380"/>
                  <a:pt x="248" y="383"/>
                  <a:pt x="251" y="383"/>
                </a:cubicBezTo>
                <a:cubicBezTo>
                  <a:pt x="255" y="421"/>
                  <a:pt x="255" y="458"/>
                  <a:pt x="251" y="507"/>
                </a:cubicBezTo>
                <a:cubicBezTo>
                  <a:pt x="251" y="507"/>
                  <a:pt x="251" y="507"/>
                  <a:pt x="251" y="507"/>
                </a:cubicBezTo>
                <a:cubicBezTo>
                  <a:pt x="248" y="507"/>
                  <a:pt x="245" y="510"/>
                  <a:pt x="245" y="512"/>
                </a:cubicBezTo>
                <a:cubicBezTo>
                  <a:pt x="210" y="517"/>
                  <a:pt x="167" y="524"/>
                  <a:pt x="114" y="533"/>
                </a:cubicBezTo>
                <a:cubicBezTo>
                  <a:pt x="114" y="530"/>
                  <a:pt x="112" y="529"/>
                  <a:pt x="110" y="528"/>
                </a:cubicBezTo>
                <a:cubicBezTo>
                  <a:pt x="106" y="478"/>
                  <a:pt x="96" y="431"/>
                  <a:pt x="82" y="382"/>
                </a:cubicBezTo>
                <a:close/>
                <a:moveTo>
                  <a:pt x="190" y="668"/>
                </a:moveTo>
                <a:cubicBezTo>
                  <a:pt x="185" y="668"/>
                  <a:pt x="181" y="668"/>
                  <a:pt x="176" y="669"/>
                </a:cubicBezTo>
                <a:cubicBezTo>
                  <a:pt x="177" y="668"/>
                  <a:pt x="177" y="667"/>
                  <a:pt x="177" y="666"/>
                </a:cubicBezTo>
                <a:cubicBezTo>
                  <a:pt x="177" y="663"/>
                  <a:pt x="175" y="660"/>
                  <a:pt x="172" y="660"/>
                </a:cubicBezTo>
                <a:cubicBezTo>
                  <a:pt x="171" y="660"/>
                  <a:pt x="170" y="661"/>
                  <a:pt x="169" y="661"/>
                </a:cubicBezTo>
                <a:cubicBezTo>
                  <a:pt x="156" y="609"/>
                  <a:pt x="139" y="572"/>
                  <a:pt x="113" y="537"/>
                </a:cubicBezTo>
                <a:cubicBezTo>
                  <a:pt x="114" y="536"/>
                  <a:pt x="115" y="535"/>
                  <a:pt x="115" y="533"/>
                </a:cubicBezTo>
                <a:cubicBezTo>
                  <a:pt x="141" y="529"/>
                  <a:pt x="164" y="525"/>
                  <a:pt x="186" y="522"/>
                </a:cubicBezTo>
                <a:cubicBezTo>
                  <a:pt x="208" y="519"/>
                  <a:pt x="227" y="516"/>
                  <a:pt x="245" y="513"/>
                </a:cubicBezTo>
                <a:cubicBezTo>
                  <a:pt x="246" y="516"/>
                  <a:pt x="248" y="518"/>
                  <a:pt x="251" y="518"/>
                </a:cubicBezTo>
                <a:cubicBezTo>
                  <a:pt x="251" y="518"/>
                  <a:pt x="251" y="518"/>
                  <a:pt x="251" y="518"/>
                </a:cubicBezTo>
                <a:cubicBezTo>
                  <a:pt x="258" y="556"/>
                  <a:pt x="262" y="603"/>
                  <a:pt x="267" y="667"/>
                </a:cubicBezTo>
                <a:cubicBezTo>
                  <a:pt x="266" y="667"/>
                  <a:pt x="264" y="668"/>
                  <a:pt x="264" y="670"/>
                </a:cubicBezTo>
                <a:cubicBezTo>
                  <a:pt x="240" y="668"/>
                  <a:pt x="216" y="668"/>
                  <a:pt x="190" y="668"/>
                </a:cubicBezTo>
                <a:close/>
                <a:moveTo>
                  <a:pt x="274" y="670"/>
                </a:moveTo>
                <a:cubicBezTo>
                  <a:pt x="273" y="668"/>
                  <a:pt x="271" y="666"/>
                  <a:pt x="269" y="666"/>
                </a:cubicBezTo>
                <a:cubicBezTo>
                  <a:pt x="269" y="666"/>
                  <a:pt x="268" y="666"/>
                  <a:pt x="268" y="666"/>
                </a:cubicBezTo>
                <a:cubicBezTo>
                  <a:pt x="266" y="644"/>
                  <a:pt x="265" y="624"/>
                  <a:pt x="263" y="605"/>
                </a:cubicBezTo>
                <a:cubicBezTo>
                  <a:pt x="260" y="571"/>
                  <a:pt x="257" y="542"/>
                  <a:pt x="252" y="518"/>
                </a:cubicBezTo>
                <a:cubicBezTo>
                  <a:pt x="254" y="517"/>
                  <a:pt x="256" y="515"/>
                  <a:pt x="256" y="513"/>
                </a:cubicBezTo>
                <a:cubicBezTo>
                  <a:pt x="256" y="512"/>
                  <a:pt x="256" y="512"/>
                  <a:pt x="256" y="512"/>
                </a:cubicBezTo>
                <a:cubicBezTo>
                  <a:pt x="276" y="509"/>
                  <a:pt x="295" y="507"/>
                  <a:pt x="313" y="505"/>
                </a:cubicBezTo>
                <a:cubicBezTo>
                  <a:pt x="334" y="503"/>
                  <a:pt x="353" y="503"/>
                  <a:pt x="373" y="503"/>
                </a:cubicBezTo>
                <a:cubicBezTo>
                  <a:pt x="373" y="505"/>
                  <a:pt x="375" y="507"/>
                  <a:pt x="377" y="507"/>
                </a:cubicBezTo>
                <a:cubicBezTo>
                  <a:pt x="377" y="547"/>
                  <a:pt x="377" y="597"/>
                  <a:pt x="377" y="664"/>
                </a:cubicBezTo>
                <a:cubicBezTo>
                  <a:pt x="375" y="664"/>
                  <a:pt x="372" y="666"/>
                  <a:pt x="372" y="669"/>
                </a:cubicBezTo>
                <a:cubicBezTo>
                  <a:pt x="372" y="669"/>
                  <a:pt x="373" y="670"/>
                  <a:pt x="373" y="670"/>
                </a:cubicBezTo>
                <a:cubicBezTo>
                  <a:pt x="340" y="669"/>
                  <a:pt x="308" y="669"/>
                  <a:pt x="274" y="670"/>
                </a:cubicBezTo>
                <a:close/>
                <a:moveTo>
                  <a:pt x="475" y="670"/>
                </a:moveTo>
                <a:cubicBezTo>
                  <a:pt x="444" y="669"/>
                  <a:pt x="413" y="669"/>
                  <a:pt x="383" y="670"/>
                </a:cubicBezTo>
                <a:cubicBezTo>
                  <a:pt x="383" y="670"/>
                  <a:pt x="383" y="669"/>
                  <a:pt x="383" y="669"/>
                </a:cubicBezTo>
                <a:cubicBezTo>
                  <a:pt x="383" y="666"/>
                  <a:pt x="381" y="664"/>
                  <a:pt x="378" y="664"/>
                </a:cubicBezTo>
                <a:cubicBezTo>
                  <a:pt x="378" y="597"/>
                  <a:pt x="378" y="547"/>
                  <a:pt x="378" y="507"/>
                </a:cubicBezTo>
                <a:cubicBezTo>
                  <a:pt x="380" y="507"/>
                  <a:pt x="382" y="505"/>
                  <a:pt x="383" y="503"/>
                </a:cubicBezTo>
                <a:cubicBezTo>
                  <a:pt x="407" y="503"/>
                  <a:pt x="431" y="504"/>
                  <a:pt x="458" y="507"/>
                </a:cubicBezTo>
                <a:cubicBezTo>
                  <a:pt x="471" y="508"/>
                  <a:pt x="484" y="510"/>
                  <a:pt x="498" y="512"/>
                </a:cubicBezTo>
                <a:cubicBezTo>
                  <a:pt x="498" y="512"/>
                  <a:pt x="498" y="512"/>
                  <a:pt x="498" y="513"/>
                </a:cubicBezTo>
                <a:cubicBezTo>
                  <a:pt x="498" y="515"/>
                  <a:pt x="500" y="517"/>
                  <a:pt x="503" y="518"/>
                </a:cubicBezTo>
                <a:cubicBezTo>
                  <a:pt x="496" y="556"/>
                  <a:pt x="492" y="603"/>
                  <a:pt x="487" y="667"/>
                </a:cubicBezTo>
                <a:cubicBezTo>
                  <a:pt x="486" y="666"/>
                  <a:pt x="486" y="666"/>
                  <a:pt x="485" y="666"/>
                </a:cubicBezTo>
                <a:cubicBezTo>
                  <a:pt x="483" y="666"/>
                  <a:pt x="481" y="668"/>
                  <a:pt x="480" y="670"/>
                </a:cubicBezTo>
                <a:cubicBezTo>
                  <a:pt x="479" y="670"/>
                  <a:pt x="477" y="670"/>
                  <a:pt x="475" y="670"/>
                </a:cubicBezTo>
                <a:close/>
                <a:moveTo>
                  <a:pt x="586" y="662"/>
                </a:moveTo>
                <a:cubicBezTo>
                  <a:pt x="585" y="661"/>
                  <a:pt x="584" y="660"/>
                  <a:pt x="582" y="660"/>
                </a:cubicBezTo>
                <a:cubicBezTo>
                  <a:pt x="579" y="660"/>
                  <a:pt x="577" y="663"/>
                  <a:pt x="577" y="666"/>
                </a:cubicBezTo>
                <a:cubicBezTo>
                  <a:pt x="577" y="667"/>
                  <a:pt x="577" y="668"/>
                  <a:pt x="578" y="669"/>
                </a:cubicBezTo>
                <a:cubicBezTo>
                  <a:pt x="547" y="668"/>
                  <a:pt x="518" y="668"/>
                  <a:pt x="490" y="670"/>
                </a:cubicBezTo>
                <a:cubicBezTo>
                  <a:pt x="490" y="669"/>
                  <a:pt x="489" y="668"/>
                  <a:pt x="488" y="667"/>
                </a:cubicBezTo>
                <a:cubicBezTo>
                  <a:pt x="492" y="609"/>
                  <a:pt x="496" y="566"/>
                  <a:pt x="502" y="529"/>
                </a:cubicBezTo>
                <a:cubicBezTo>
                  <a:pt x="502" y="525"/>
                  <a:pt x="503" y="522"/>
                  <a:pt x="504" y="518"/>
                </a:cubicBezTo>
                <a:cubicBezTo>
                  <a:pt x="506" y="518"/>
                  <a:pt x="508" y="516"/>
                  <a:pt x="509" y="513"/>
                </a:cubicBezTo>
                <a:cubicBezTo>
                  <a:pt x="527" y="516"/>
                  <a:pt x="547" y="518"/>
                  <a:pt x="570" y="522"/>
                </a:cubicBezTo>
                <a:cubicBezTo>
                  <a:pt x="591" y="525"/>
                  <a:pt x="614" y="529"/>
                  <a:pt x="639" y="533"/>
                </a:cubicBezTo>
                <a:cubicBezTo>
                  <a:pt x="639" y="533"/>
                  <a:pt x="639" y="533"/>
                  <a:pt x="639" y="533"/>
                </a:cubicBezTo>
                <a:cubicBezTo>
                  <a:pt x="639" y="535"/>
                  <a:pt x="640" y="537"/>
                  <a:pt x="642" y="538"/>
                </a:cubicBezTo>
                <a:cubicBezTo>
                  <a:pt x="616" y="573"/>
                  <a:pt x="599" y="610"/>
                  <a:pt x="586" y="662"/>
                </a:cubicBezTo>
                <a:close/>
                <a:moveTo>
                  <a:pt x="645" y="528"/>
                </a:moveTo>
                <a:cubicBezTo>
                  <a:pt x="645" y="528"/>
                  <a:pt x="645" y="528"/>
                  <a:pt x="645" y="528"/>
                </a:cubicBezTo>
                <a:cubicBezTo>
                  <a:pt x="642" y="528"/>
                  <a:pt x="640" y="530"/>
                  <a:pt x="639" y="532"/>
                </a:cubicBezTo>
                <a:cubicBezTo>
                  <a:pt x="598" y="526"/>
                  <a:pt x="563" y="520"/>
                  <a:pt x="533" y="516"/>
                </a:cubicBezTo>
                <a:cubicBezTo>
                  <a:pt x="524" y="514"/>
                  <a:pt x="516" y="513"/>
                  <a:pt x="509" y="512"/>
                </a:cubicBezTo>
                <a:cubicBezTo>
                  <a:pt x="508" y="510"/>
                  <a:pt x="507" y="508"/>
                  <a:pt x="504" y="508"/>
                </a:cubicBezTo>
                <a:cubicBezTo>
                  <a:pt x="503" y="492"/>
                  <a:pt x="502" y="477"/>
                  <a:pt x="502" y="464"/>
                </a:cubicBezTo>
                <a:cubicBezTo>
                  <a:pt x="501" y="434"/>
                  <a:pt x="501" y="409"/>
                  <a:pt x="504" y="383"/>
                </a:cubicBezTo>
                <a:cubicBezTo>
                  <a:pt x="507" y="382"/>
                  <a:pt x="508" y="380"/>
                  <a:pt x="508" y="378"/>
                </a:cubicBezTo>
                <a:cubicBezTo>
                  <a:pt x="548" y="378"/>
                  <a:pt x="599" y="378"/>
                  <a:pt x="668" y="378"/>
                </a:cubicBezTo>
                <a:cubicBezTo>
                  <a:pt x="669" y="380"/>
                  <a:pt x="671" y="382"/>
                  <a:pt x="673" y="382"/>
                </a:cubicBezTo>
                <a:cubicBezTo>
                  <a:pt x="673" y="382"/>
                  <a:pt x="673" y="382"/>
                  <a:pt x="673" y="382"/>
                </a:cubicBezTo>
                <a:cubicBezTo>
                  <a:pt x="659" y="432"/>
                  <a:pt x="650" y="478"/>
                  <a:pt x="645" y="528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vert="horz" wrap="square" lIns="128580" tIns="64290" rIns="128580" bIns="64290" numCol="1" anchor="t" anchorCtr="0" compatLnSpc="1"/>
          <a:p>
            <a:endParaRPr lang="zh-CN" altLang="en-US"/>
          </a:p>
        </p:txBody>
      </p:sp>
      <p:sp>
        <p:nvSpPr>
          <p:cNvPr id="3" name="Freeform 17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4380896" y="1794582"/>
            <a:ext cx="3177326" cy="3173842"/>
          </a:xfrm>
          <a:custGeom>
            <a:avLst/>
            <a:gdLst>
              <a:gd name="T0" fmla="*/ 643 w 769"/>
              <a:gd name="T1" fmla="*/ 96 h 768"/>
              <a:gd name="T2" fmla="*/ 486 w 769"/>
              <a:gd name="T3" fmla="*/ 14 h 768"/>
              <a:gd name="T4" fmla="*/ 378 w 769"/>
              <a:gd name="T5" fmla="*/ 6 h 768"/>
              <a:gd name="T6" fmla="*/ 252 w 769"/>
              <a:gd name="T7" fmla="*/ 23 h 768"/>
              <a:gd name="T8" fmla="*/ 39 w 769"/>
              <a:gd name="T9" fmla="*/ 222 h 768"/>
              <a:gd name="T10" fmla="*/ 33 w 769"/>
              <a:gd name="T11" fmla="*/ 539 h 768"/>
              <a:gd name="T12" fmla="*/ 246 w 769"/>
              <a:gd name="T13" fmla="*/ 748 h 768"/>
              <a:gd name="T14" fmla="*/ 335 w 769"/>
              <a:gd name="T15" fmla="*/ 759 h 768"/>
              <a:gd name="T16" fmla="*/ 486 w 769"/>
              <a:gd name="T17" fmla="*/ 753 h 768"/>
              <a:gd name="T18" fmla="*/ 643 w 769"/>
              <a:gd name="T19" fmla="*/ 672 h 768"/>
              <a:gd name="T20" fmla="*/ 769 w 769"/>
              <a:gd name="T21" fmla="*/ 384 h 768"/>
              <a:gd name="T22" fmla="*/ 676 w 769"/>
              <a:gd name="T23" fmla="*/ 220 h 768"/>
              <a:gd name="T24" fmla="*/ 447 w 769"/>
              <a:gd name="T25" fmla="*/ 757 h 768"/>
              <a:gd name="T26" fmla="*/ 496 w 769"/>
              <a:gd name="T27" fmla="*/ 748 h 768"/>
              <a:gd name="T28" fmla="*/ 541 w 769"/>
              <a:gd name="T29" fmla="*/ 566 h 768"/>
              <a:gd name="T30" fmla="*/ 271 w 769"/>
              <a:gd name="T31" fmla="*/ 680 h 768"/>
              <a:gd name="T32" fmla="*/ 384 w 769"/>
              <a:gd name="T33" fmla="*/ 683 h 768"/>
              <a:gd name="T34" fmla="*/ 227 w 769"/>
              <a:gd name="T35" fmla="*/ 567 h 768"/>
              <a:gd name="T36" fmla="*/ 184 w 769"/>
              <a:gd name="T37" fmla="*/ 88 h 768"/>
              <a:gd name="T38" fmla="*/ 106 w 769"/>
              <a:gd name="T39" fmla="*/ 210 h 768"/>
              <a:gd name="T40" fmla="*/ 228 w 769"/>
              <a:gd name="T41" fmla="*/ 201 h 768"/>
              <a:gd name="T42" fmla="*/ 499 w 769"/>
              <a:gd name="T43" fmla="*/ 87 h 768"/>
              <a:gd name="T44" fmla="*/ 394 w 769"/>
              <a:gd name="T45" fmla="*/ 76 h 768"/>
              <a:gd name="T46" fmla="*/ 501 w 769"/>
              <a:gd name="T47" fmla="*/ 86 h 768"/>
              <a:gd name="T48" fmla="*/ 561 w 769"/>
              <a:gd name="T49" fmla="*/ 372 h 768"/>
              <a:gd name="T50" fmla="*/ 546 w 769"/>
              <a:gd name="T51" fmla="*/ 542 h 768"/>
              <a:gd name="T52" fmla="*/ 560 w 769"/>
              <a:gd name="T53" fmla="*/ 396 h 768"/>
              <a:gd name="T54" fmla="*/ 209 w 769"/>
              <a:gd name="T55" fmla="*/ 396 h 768"/>
              <a:gd name="T56" fmla="*/ 333 w 769"/>
              <a:gd name="T57" fmla="*/ 210 h 768"/>
              <a:gd name="T58" fmla="*/ 397 w 769"/>
              <a:gd name="T59" fmla="*/ 208 h 768"/>
              <a:gd name="T60" fmla="*/ 385 w 769"/>
              <a:gd name="T61" fmla="*/ 367 h 768"/>
              <a:gd name="T62" fmla="*/ 208 w 769"/>
              <a:gd name="T63" fmla="*/ 371 h 768"/>
              <a:gd name="T64" fmla="*/ 207 w 769"/>
              <a:gd name="T65" fmla="*/ 396 h 768"/>
              <a:gd name="T66" fmla="*/ 83 w 769"/>
              <a:gd name="T67" fmla="*/ 384 h 768"/>
              <a:gd name="T68" fmla="*/ 559 w 769"/>
              <a:gd name="T69" fmla="*/ 555 h 768"/>
              <a:gd name="T70" fmla="*/ 575 w 769"/>
              <a:gd name="T71" fmla="*/ 553 h 768"/>
              <a:gd name="T72" fmla="*/ 669 w 769"/>
              <a:gd name="T73" fmla="*/ 541 h 768"/>
              <a:gd name="T74" fmla="*/ 633 w 769"/>
              <a:gd name="T75" fmla="*/ 155 h 768"/>
              <a:gd name="T76" fmla="*/ 517 w 769"/>
              <a:gd name="T77" fmla="*/ 25 h 768"/>
              <a:gd name="T78" fmla="*/ 496 w 769"/>
              <a:gd name="T79" fmla="*/ 18 h 768"/>
              <a:gd name="T80" fmla="*/ 576 w 769"/>
              <a:gd name="T81" fmla="*/ 86 h 768"/>
              <a:gd name="T82" fmla="*/ 440 w 769"/>
              <a:gd name="T83" fmla="*/ 15 h 768"/>
              <a:gd name="T84" fmla="*/ 434 w 769"/>
              <a:gd name="T85" fmla="*/ 9 h 768"/>
              <a:gd name="T86" fmla="*/ 378 w 769"/>
              <a:gd name="T87" fmla="*/ 7 h 768"/>
              <a:gd name="T88" fmla="*/ 182 w 769"/>
              <a:gd name="T89" fmla="*/ 84 h 768"/>
              <a:gd name="T90" fmla="*/ 252 w 769"/>
              <a:gd name="T91" fmla="*/ 24 h 768"/>
              <a:gd name="T92" fmla="*/ 242 w 769"/>
              <a:gd name="T93" fmla="*/ 29 h 768"/>
              <a:gd name="T94" fmla="*/ 102 w 769"/>
              <a:gd name="T95" fmla="*/ 209 h 768"/>
              <a:gd name="T96" fmla="*/ 45 w 769"/>
              <a:gd name="T97" fmla="*/ 227 h 768"/>
              <a:gd name="T98" fmla="*/ 39 w 769"/>
              <a:gd name="T99" fmla="*/ 234 h 768"/>
              <a:gd name="T100" fmla="*/ 90 w 769"/>
              <a:gd name="T101" fmla="*/ 547 h 768"/>
              <a:gd name="T102" fmla="*/ 93 w 769"/>
              <a:gd name="T103" fmla="*/ 548 h 768"/>
              <a:gd name="T104" fmla="*/ 126 w 769"/>
              <a:gd name="T105" fmla="*/ 660 h 768"/>
              <a:gd name="T106" fmla="*/ 148 w 769"/>
              <a:gd name="T107" fmla="*/ 672 h 768"/>
              <a:gd name="T108" fmla="*/ 284 w 769"/>
              <a:gd name="T109" fmla="*/ 752 h 768"/>
              <a:gd name="T110" fmla="*/ 271 w 769"/>
              <a:gd name="T111" fmla="*/ 697 h 768"/>
              <a:gd name="T112" fmla="*/ 277 w 769"/>
              <a:gd name="T113" fmla="*/ 695 h 768"/>
              <a:gd name="T114" fmla="*/ 385 w 769"/>
              <a:gd name="T115" fmla="*/ 700 h 768"/>
              <a:gd name="T116" fmla="*/ 527 w 769"/>
              <a:gd name="T117" fmla="*/ 739 h 768"/>
              <a:gd name="T118" fmla="*/ 602 w 769"/>
              <a:gd name="T119" fmla="*/ 677 h 768"/>
              <a:gd name="T120" fmla="*/ 602 w 769"/>
              <a:gd name="T121" fmla="*/ 676 h 768"/>
              <a:gd name="T122" fmla="*/ 645 w 769"/>
              <a:gd name="T123" fmla="*/ 661 h 768"/>
              <a:gd name="T124" fmla="*/ 695 w 769"/>
              <a:gd name="T125" fmla="*/ 393 h 7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69" h="768">
                <a:moveTo>
                  <a:pt x="763" y="378"/>
                </a:moveTo>
                <a:cubicBezTo>
                  <a:pt x="762" y="378"/>
                  <a:pt x="762" y="378"/>
                  <a:pt x="762" y="378"/>
                </a:cubicBezTo>
                <a:cubicBezTo>
                  <a:pt x="732" y="234"/>
                  <a:pt x="732" y="234"/>
                  <a:pt x="732" y="234"/>
                </a:cubicBezTo>
                <a:cubicBezTo>
                  <a:pt x="734" y="234"/>
                  <a:pt x="736" y="231"/>
                  <a:pt x="736" y="228"/>
                </a:cubicBezTo>
                <a:cubicBezTo>
                  <a:pt x="736" y="225"/>
                  <a:pt x="734" y="222"/>
                  <a:pt x="730" y="222"/>
                </a:cubicBezTo>
                <a:cubicBezTo>
                  <a:pt x="729" y="222"/>
                  <a:pt x="728" y="223"/>
                  <a:pt x="727" y="223"/>
                </a:cubicBezTo>
                <a:cubicBezTo>
                  <a:pt x="646" y="106"/>
                  <a:pt x="646" y="106"/>
                  <a:pt x="646" y="106"/>
                </a:cubicBezTo>
                <a:cubicBezTo>
                  <a:pt x="648" y="105"/>
                  <a:pt x="649" y="103"/>
                  <a:pt x="649" y="101"/>
                </a:cubicBezTo>
                <a:cubicBezTo>
                  <a:pt x="649" y="98"/>
                  <a:pt x="646" y="96"/>
                  <a:pt x="643" y="96"/>
                </a:cubicBezTo>
                <a:cubicBezTo>
                  <a:pt x="641" y="96"/>
                  <a:pt x="639" y="97"/>
                  <a:pt x="638" y="98"/>
                </a:cubicBezTo>
                <a:cubicBezTo>
                  <a:pt x="528" y="28"/>
                  <a:pt x="528" y="28"/>
                  <a:pt x="528" y="28"/>
                </a:cubicBezTo>
                <a:cubicBezTo>
                  <a:pt x="528" y="27"/>
                  <a:pt x="529" y="26"/>
                  <a:pt x="529" y="25"/>
                </a:cubicBezTo>
                <a:cubicBezTo>
                  <a:pt x="529" y="22"/>
                  <a:pt x="526" y="19"/>
                  <a:pt x="523" y="19"/>
                </a:cubicBezTo>
                <a:cubicBezTo>
                  <a:pt x="520" y="19"/>
                  <a:pt x="518" y="21"/>
                  <a:pt x="517" y="23"/>
                </a:cubicBezTo>
                <a:cubicBezTo>
                  <a:pt x="497" y="17"/>
                  <a:pt x="497" y="17"/>
                  <a:pt x="497" y="17"/>
                </a:cubicBezTo>
                <a:cubicBezTo>
                  <a:pt x="497" y="16"/>
                  <a:pt x="497" y="15"/>
                  <a:pt x="497" y="15"/>
                </a:cubicBezTo>
                <a:cubicBezTo>
                  <a:pt x="497" y="12"/>
                  <a:pt x="495" y="9"/>
                  <a:pt x="492" y="9"/>
                </a:cubicBezTo>
                <a:cubicBezTo>
                  <a:pt x="489" y="9"/>
                  <a:pt x="486" y="11"/>
                  <a:pt x="486" y="14"/>
                </a:cubicBezTo>
                <a:cubicBezTo>
                  <a:pt x="446" y="10"/>
                  <a:pt x="446" y="10"/>
                  <a:pt x="446" y="10"/>
                </a:cubicBezTo>
                <a:cubicBezTo>
                  <a:pt x="446" y="9"/>
                  <a:pt x="446" y="9"/>
                  <a:pt x="446" y="9"/>
                </a:cubicBezTo>
                <a:cubicBezTo>
                  <a:pt x="446" y="6"/>
                  <a:pt x="443" y="3"/>
                  <a:pt x="440" y="3"/>
                </a:cubicBezTo>
                <a:cubicBezTo>
                  <a:pt x="437" y="3"/>
                  <a:pt x="434" y="5"/>
                  <a:pt x="434" y="9"/>
                </a:cubicBezTo>
                <a:cubicBezTo>
                  <a:pt x="390" y="6"/>
                  <a:pt x="390" y="6"/>
                  <a:pt x="390" y="6"/>
                </a:cubicBezTo>
                <a:cubicBezTo>
                  <a:pt x="390" y="6"/>
                  <a:pt x="390" y="6"/>
                  <a:pt x="390" y="6"/>
                </a:cubicBezTo>
                <a:cubicBezTo>
                  <a:pt x="390" y="2"/>
                  <a:pt x="387" y="0"/>
                  <a:pt x="384" y="0"/>
                </a:cubicBezTo>
                <a:cubicBezTo>
                  <a:pt x="381" y="0"/>
                  <a:pt x="378" y="2"/>
                  <a:pt x="378" y="6"/>
                </a:cubicBezTo>
                <a:cubicBezTo>
                  <a:pt x="378" y="6"/>
                  <a:pt x="378" y="6"/>
                  <a:pt x="378" y="6"/>
                </a:cubicBezTo>
                <a:cubicBezTo>
                  <a:pt x="335" y="9"/>
                  <a:pt x="335" y="9"/>
                  <a:pt x="335" y="9"/>
                </a:cubicBezTo>
                <a:cubicBezTo>
                  <a:pt x="334" y="6"/>
                  <a:pt x="332" y="3"/>
                  <a:pt x="329" y="3"/>
                </a:cubicBezTo>
                <a:cubicBezTo>
                  <a:pt x="325" y="3"/>
                  <a:pt x="323" y="6"/>
                  <a:pt x="323" y="9"/>
                </a:cubicBezTo>
                <a:cubicBezTo>
                  <a:pt x="323" y="9"/>
                  <a:pt x="323" y="9"/>
                  <a:pt x="323" y="10"/>
                </a:cubicBezTo>
                <a:cubicBezTo>
                  <a:pt x="283" y="14"/>
                  <a:pt x="283" y="14"/>
                  <a:pt x="283" y="14"/>
                </a:cubicBezTo>
                <a:cubicBezTo>
                  <a:pt x="283" y="11"/>
                  <a:pt x="281" y="9"/>
                  <a:pt x="278" y="9"/>
                </a:cubicBezTo>
                <a:cubicBezTo>
                  <a:pt x="274" y="9"/>
                  <a:pt x="272" y="12"/>
                  <a:pt x="272" y="15"/>
                </a:cubicBezTo>
                <a:cubicBezTo>
                  <a:pt x="272" y="15"/>
                  <a:pt x="272" y="16"/>
                  <a:pt x="272" y="17"/>
                </a:cubicBezTo>
                <a:cubicBezTo>
                  <a:pt x="252" y="23"/>
                  <a:pt x="252" y="23"/>
                  <a:pt x="252" y="23"/>
                </a:cubicBezTo>
                <a:cubicBezTo>
                  <a:pt x="251" y="21"/>
                  <a:pt x="249" y="19"/>
                  <a:pt x="246" y="19"/>
                </a:cubicBezTo>
                <a:cubicBezTo>
                  <a:pt x="243" y="19"/>
                  <a:pt x="241" y="22"/>
                  <a:pt x="241" y="25"/>
                </a:cubicBezTo>
                <a:cubicBezTo>
                  <a:pt x="241" y="26"/>
                  <a:pt x="241" y="27"/>
                  <a:pt x="241" y="28"/>
                </a:cubicBezTo>
                <a:cubicBezTo>
                  <a:pt x="131" y="98"/>
                  <a:pt x="131" y="98"/>
                  <a:pt x="131" y="98"/>
                </a:cubicBezTo>
                <a:cubicBezTo>
                  <a:pt x="130" y="97"/>
                  <a:pt x="128" y="96"/>
                  <a:pt x="126" y="96"/>
                </a:cubicBezTo>
                <a:cubicBezTo>
                  <a:pt x="123" y="96"/>
                  <a:pt x="120" y="98"/>
                  <a:pt x="120" y="101"/>
                </a:cubicBezTo>
                <a:cubicBezTo>
                  <a:pt x="120" y="103"/>
                  <a:pt x="121" y="105"/>
                  <a:pt x="123" y="106"/>
                </a:cubicBezTo>
                <a:cubicBezTo>
                  <a:pt x="42" y="223"/>
                  <a:pt x="42" y="223"/>
                  <a:pt x="42" y="223"/>
                </a:cubicBezTo>
                <a:cubicBezTo>
                  <a:pt x="41" y="222"/>
                  <a:pt x="40" y="222"/>
                  <a:pt x="39" y="222"/>
                </a:cubicBezTo>
                <a:cubicBezTo>
                  <a:pt x="36" y="222"/>
                  <a:pt x="33" y="224"/>
                  <a:pt x="33" y="228"/>
                </a:cubicBezTo>
                <a:cubicBezTo>
                  <a:pt x="33" y="231"/>
                  <a:pt x="35" y="233"/>
                  <a:pt x="38" y="233"/>
                </a:cubicBezTo>
                <a:cubicBezTo>
                  <a:pt x="7" y="378"/>
                  <a:pt x="7" y="378"/>
                  <a:pt x="7" y="378"/>
                </a:cubicBezTo>
                <a:cubicBezTo>
                  <a:pt x="7" y="378"/>
                  <a:pt x="7" y="378"/>
                  <a:pt x="6" y="378"/>
                </a:cubicBezTo>
                <a:cubicBezTo>
                  <a:pt x="3" y="378"/>
                  <a:pt x="0" y="381"/>
                  <a:pt x="0" y="384"/>
                </a:cubicBezTo>
                <a:cubicBezTo>
                  <a:pt x="0" y="387"/>
                  <a:pt x="3" y="390"/>
                  <a:pt x="6" y="390"/>
                </a:cubicBezTo>
                <a:cubicBezTo>
                  <a:pt x="7" y="390"/>
                  <a:pt x="7" y="390"/>
                  <a:pt x="8" y="390"/>
                </a:cubicBezTo>
                <a:cubicBezTo>
                  <a:pt x="38" y="534"/>
                  <a:pt x="38" y="534"/>
                  <a:pt x="38" y="534"/>
                </a:cubicBezTo>
                <a:cubicBezTo>
                  <a:pt x="35" y="534"/>
                  <a:pt x="33" y="537"/>
                  <a:pt x="33" y="539"/>
                </a:cubicBezTo>
                <a:cubicBezTo>
                  <a:pt x="33" y="543"/>
                  <a:pt x="36" y="545"/>
                  <a:pt x="39" y="545"/>
                </a:cubicBezTo>
                <a:cubicBezTo>
                  <a:pt x="40" y="545"/>
                  <a:pt x="41" y="545"/>
                  <a:pt x="42" y="544"/>
                </a:cubicBezTo>
                <a:cubicBezTo>
                  <a:pt x="123" y="661"/>
                  <a:pt x="123" y="661"/>
                  <a:pt x="123" y="661"/>
                </a:cubicBezTo>
                <a:cubicBezTo>
                  <a:pt x="122" y="662"/>
                  <a:pt x="121" y="664"/>
                  <a:pt x="121" y="666"/>
                </a:cubicBezTo>
                <a:cubicBezTo>
                  <a:pt x="121" y="669"/>
                  <a:pt x="123" y="672"/>
                  <a:pt x="126" y="672"/>
                </a:cubicBezTo>
                <a:cubicBezTo>
                  <a:pt x="129" y="672"/>
                  <a:pt x="130" y="671"/>
                  <a:pt x="131" y="669"/>
                </a:cubicBezTo>
                <a:cubicBezTo>
                  <a:pt x="241" y="739"/>
                  <a:pt x="241" y="739"/>
                  <a:pt x="241" y="739"/>
                </a:cubicBezTo>
                <a:cubicBezTo>
                  <a:pt x="241" y="740"/>
                  <a:pt x="240" y="741"/>
                  <a:pt x="240" y="742"/>
                </a:cubicBezTo>
                <a:cubicBezTo>
                  <a:pt x="240" y="746"/>
                  <a:pt x="243" y="748"/>
                  <a:pt x="246" y="748"/>
                </a:cubicBezTo>
                <a:cubicBezTo>
                  <a:pt x="249" y="748"/>
                  <a:pt x="251" y="746"/>
                  <a:pt x="252" y="744"/>
                </a:cubicBezTo>
                <a:cubicBezTo>
                  <a:pt x="272" y="751"/>
                  <a:pt x="272" y="751"/>
                  <a:pt x="272" y="751"/>
                </a:cubicBezTo>
                <a:cubicBezTo>
                  <a:pt x="272" y="751"/>
                  <a:pt x="272" y="751"/>
                  <a:pt x="272" y="752"/>
                </a:cubicBezTo>
                <a:cubicBezTo>
                  <a:pt x="272" y="755"/>
                  <a:pt x="275" y="757"/>
                  <a:pt x="278" y="757"/>
                </a:cubicBezTo>
                <a:cubicBezTo>
                  <a:pt x="281" y="757"/>
                  <a:pt x="283" y="756"/>
                  <a:pt x="283" y="753"/>
                </a:cubicBezTo>
                <a:cubicBezTo>
                  <a:pt x="323" y="758"/>
                  <a:pt x="323" y="758"/>
                  <a:pt x="323" y="758"/>
                </a:cubicBezTo>
                <a:cubicBezTo>
                  <a:pt x="323" y="758"/>
                  <a:pt x="323" y="758"/>
                  <a:pt x="323" y="758"/>
                </a:cubicBezTo>
                <a:cubicBezTo>
                  <a:pt x="323" y="762"/>
                  <a:pt x="326" y="764"/>
                  <a:pt x="329" y="764"/>
                </a:cubicBezTo>
                <a:cubicBezTo>
                  <a:pt x="332" y="764"/>
                  <a:pt x="335" y="762"/>
                  <a:pt x="335" y="759"/>
                </a:cubicBezTo>
                <a:cubicBezTo>
                  <a:pt x="379" y="761"/>
                  <a:pt x="379" y="761"/>
                  <a:pt x="379" y="761"/>
                </a:cubicBezTo>
                <a:cubicBezTo>
                  <a:pt x="379" y="761"/>
                  <a:pt x="379" y="762"/>
                  <a:pt x="379" y="762"/>
                </a:cubicBezTo>
                <a:cubicBezTo>
                  <a:pt x="379" y="765"/>
                  <a:pt x="381" y="768"/>
                  <a:pt x="385" y="768"/>
                </a:cubicBezTo>
                <a:cubicBezTo>
                  <a:pt x="388" y="768"/>
                  <a:pt x="390" y="765"/>
                  <a:pt x="390" y="762"/>
                </a:cubicBezTo>
                <a:cubicBezTo>
                  <a:pt x="390" y="762"/>
                  <a:pt x="390" y="761"/>
                  <a:pt x="390" y="761"/>
                </a:cubicBezTo>
                <a:cubicBezTo>
                  <a:pt x="435" y="759"/>
                  <a:pt x="435" y="759"/>
                  <a:pt x="435" y="759"/>
                </a:cubicBezTo>
                <a:cubicBezTo>
                  <a:pt x="436" y="761"/>
                  <a:pt x="438" y="763"/>
                  <a:pt x="441" y="763"/>
                </a:cubicBezTo>
                <a:cubicBezTo>
                  <a:pt x="444" y="763"/>
                  <a:pt x="447" y="761"/>
                  <a:pt x="447" y="758"/>
                </a:cubicBezTo>
                <a:cubicBezTo>
                  <a:pt x="486" y="753"/>
                  <a:pt x="486" y="753"/>
                  <a:pt x="486" y="753"/>
                </a:cubicBezTo>
                <a:cubicBezTo>
                  <a:pt x="486" y="756"/>
                  <a:pt x="489" y="758"/>
                  <a:pt x="492" y="758"/>
                </a:cubicBezTo>
                <a:cubicBezTo>
                  <a:pt x="495" y="758"/>
                  <a:pt x="497" y="756"/>
                  <a:pt x="497" y="752"/>
                </a:cubicBezTo>
                <a:cubicBezTo>
                  <a:pt x="497" y="752"/>
                  <a:pt x="497" y="751"/>
                  <a:pt x="497" y="751"/>
                </a:cubicBezTo>
                <a:cubicBezTo>
                  <a:pt x="517" y="744"/>
                  <a:pt x="517" y="744"/>
                  <a:pt x="517" y="744"/>
                </a:cubicBezTo>
                <a:cubicBezTo>
                  <a:pt x="518" y="747"/>
                  <a:pt x="520" y="748"/>
                  <a:pt x="523" y="748"/>
                </a:cubicBezTo>
                <a:cubicBezTo>
                  <a:pt x="526" y="748"/>
                  <a:pt x="529" y="746"/>
                  <a:pt x="529" y="742"/>
                </a:cubicBezTo>
                <a:cubicBezTo>
                  <a:pt x="529" y="741"/>
                  <a:pt x="528" y="740"/>
                  <a:pt x="528" y="739"/>
                </a:cubicBezTo>
                <a:cubicBezTo>
                  <a:pt x="638" y="669"/>
                  <a:pt x="638" y="669"/>
                  <a:pt x="638" y="669"/>
                </a:cubicBezTo>
                <a:cubicBezTo>
                  <a:pt x="639" y="671"/>
                  <a:pt x="641" y="672"/>
                  <a:pt x="643" y="672"/>
                </a:cubicBezTo>
                <a:cubicBezTo>
                  <a:pt x="646" y="672"/>
                  <a:pt x="649" y="669"/>
                  <a:pt x="649" y="666"/>
                </a:cubicBezTo>
                <a:cubicBezTo>
                  <a:pt x="649" y="664"/>
                  <a:pt x="648" y="662"/>
                  <a:pt x="646" y="661"/>
                </a:cubicBezTo>
                <a:cubicBezTo>
                  <a:pt x="726" y="545"/>
                  <a:pt x="726" y="545"/>
                  <a:pt x="726" y="545"/>
                </a:cubicBezTo>
                <a:cubicBezTo>
                  <a:pt x="727" y="546"/>
                  <a:pt x="728" y="546"/>
                  <a:pt x="729" y="546"/>
                </a:cubicBezTo>
                <a:cubicBezTo>
                  <a:pt x="732" y="546"/>
                  <a:pt x="735" y="543"/>
                  <a:pt x="735" y="540"/>
                </a:cubicBezTo>
                <a:cubicBezTo>
                  <a:pt x="735" y="537"/>
                  <a:pt x="733" y="535"/>
                  <a:pt x="731" y="535"/>
                </a:cubicBezTo>
                <a:cubicBezTo>
                  <a:pt x="762" y="390"/>
                  <a:pt x="762" y="390"/>
                  <a:pt x="762" y="390"/>
                </a:cubicBezTo>
                <a:cubicBezTo>
                  <a:pt x="762" y="390"/>
                  <a:pt x="762" y="390"/>
                  <a:pt x="763" y="390"/>
                </a:cubicBezTo>
                <a:cubicBezTo>
                  <a:pt x="766" y="390"/>
                  <a:pt x="769" y="387"/>
                  <a:pt x="769" y="384"/>
                </a:cubicBezTo>
                <a:cubicBezTo>
                  <a:pt x="769" y="381"/>
                  <a:pt x="766" y="378"/>
                  <a:pt x="763" y="378"/>
                </a:cubicBezTo>
                <a:close/>
                <a:moveTo>
                  <a:pt x="761" y="378"/>
                </a:moveTo>
                <a:cubicBezTo>
                  <a:pt x="759" y="379"/>
                  <a:pt x="757" y="381"/>
                  <a:pt x="757" y="383"/>
                </a:cubicBezTo>
                <a:cubicBezTo>
                  <a:pt x="703" y="383"/>
                  <a:pt x="703" y="383"/>
                  <a:pt x="703" y="383"/>
                </a:cubicBezTo>
                <a:cubicBezTo>
                  <a:pt x="703" y="379"/>
                  <a:pt x="699" y="375"/>
                  <a:pt x="695" y="375"/>
                </a:cubicBezTo>
                <a:cubicBezTo>
                  <a:pt x="695" y="375"/>
                  <a:pt x="694" y="376"/>
                  <a:pt x="694" y="376"/>
                </a:cubicBezTo>
                <a:cubicBezTo>
                  <a:pt x="690" y="349"/>
                  <a:pt x="690" y="349"/>
                  <a:pt x="690" y="349"/>
                </a:cubicBezTo>
                <a:cubicBezTo>
                  <a:pt x="670" y="226"/>
                  <a:pt x="670" y="226"/>
                  <a:pt x="670" y="226"/>
                </a:cubicBezTo>
                <a:cubicBezTo>
                  <a:pt x="673" y="226"/>
                  <a:pt x="676" y="223"/>
                  <a:pt x="676" y="220"/>
                </a:cubicBezTo>
                <a:cubicBezTo>
                  <a:pt x="680" y="220"/>
                  <a:pt x="680" y="220"/>
                  <a:pt x="680" y="220"/>
                </a:cubicBezTo>
                <a:cubicBezTo>
                  <a:pt x="725" y="227"/>
                  <a:pt x="725" y="227"/>
                  <a:pt x="725" y="227"/>
                </a:cubicBezTo>
                <a:cubicBezTo>
                  <a:pt x="724" y="228"/>
                  <a:pt x="724" y="228"/>
                  <a:pt x="724" y="228"/>
                </a:cubicBezTo>
                <a:cubicBezTo>
                  <a:pt x="724" y="232"/>
                  <a:pt x="727" y="234"/>
                  <a:pt x="730" y="234"/>
                </a:cubicBezTo>
                <a:cubicBezTo>
                  <a:pt x="730" y="234"/>
                  <a:pt x="731" y="234"/>
                  <a:pt x="731" y="234"/>
                </a:cubicBezTo>
                <a:lnTo>
                  <a:pt x="761" y="378"/>
                </a:lnTo>
                <a:close/>
                <a:moveTo>
                  <a:pt x="492" y="747"/>
                </a:moveTo>
                <a:cubicBezTo>
                  <a:pt x="488" y="747"/>
                  <a:pt x="486" y="749"/>
                  <a:pt x="486" y="752"/>
                </a:cubicBezTo>
                <a:cubicBezTo>
                  <a:pt x="447" y="757"/>
                  <a:pt x="447" y="757"/>
                  <a:pt x="447" y="757"/>
                </a:cubicBezTo>
                <a:cubicBezTo>
                  <a:pt x="446" y="755"/>
                  <a:pt x="446" y="754"/>
                  <a:pt x="445" y="753"/>
                </a:cubicBezTo>
                <a:cubicBezTo>
                  <a:pt x="494" y="695"/>
                  <a:pt x="494" y="695"/>
                  <a:pt x="494" y="695"/>
                </a:cubicBezTo>
                <a:cubicBezTo>
                  <a:pt x="495" y="696"/>
                  <a:pt x="497" y="696"/>
                  <a:pt x="499" y="696"/>
                </a:cubicBezTo>
                <a:cubicBezTo>
                  <a:pt x="504" y="696"/>
                  <a:pt x="507" y="693"/>
                  <a:pt x="507" y="688"/>
                </a:cubicBezTo>
                <a:cubicBezTo>
                  <a:pt x="507" y="688"/>
                  <a:pt x="507" y="688"/>
                  <a:pt x="507" y="688"/>
                </a:cubicBezTo>
                <a:cubicBezTo>
                  <a:pt x="584" y="680"/>
                  <a:pt x="584" y="680"/>
                  <a:pt x="584" y="680"/>
                </a:cubicBezTo>
                <a:cubicBezTo>
                  <a:pt x="586" y="680"/>
                  <a:pt x="586" y="680"/>
                  <a:pt x="586" y="680"/>
                </a:cubicBezTo>
                <a:cubicBezTo>
                  <a:pt x="586" y="681"/>
                  <a:pt x="586" y="682"/>
                  <a:pt x="587" y="683"/>
                </a:cubicBezTo>
                <a:cubicBezTo>
                  <a:pt x="496" y="748"/>
                  <a:pt x="496" y="748"/>
                  <a:pt x="496" y="748"/>
                </a:cubicBezTo>
                <a:cubicBezTo>
                  <a:pt x="495" y="747"/>
                  <a:pt x="493" y="747"/>
                  <a:pt x="492" y="747"/>
                </a:cubicBezTo>
                <a:close/>
                <a:moveTo>
                  <a:pt x="393" y="691"/>
                </a:moveTo>
                <a:cubicBezTo>
                  <a:pt x="393" y="687"/>
                  <a:pt x="389" y="683"/>
                  <a:pt x="385" y="683"/>
                </a:cubicBezTo>
                <a:cubicBezTo>
                  <a:pt x="385" y="572"/>
                  <a:pt x="385" y="572"/>
                  <a:pt x="385" y="572"/>
                </a:cubicBezTo>
                <a:cubicBezTo>
                  <a:pt x="392" y="572"/>
                  <a:pt x="397" y="567"/>
                  <a:pt x="397" y="560"/>
                </a:cubicBezTo>
                <a:cubicBezTo>
                  <a:pt x="397" y="560"/>
                  <a:pt x="397" y="560"/>
                  <a:pt x="397" y="560"/>
                </a:cubicBezTo>
                <a:cubicBezTo>
                  <a:pt x="493" y="557"/>
                  <a:pt x="493" y="557"/>
                  <a:pt x="493" y="557"/>
                </a:cubicBezTo>
                <a:cubicBezTo>
                  <a:pt x="534" y="556"/>
                  <a:pt x="534" y="556"/>
                  <a:pt x="534" y="556"/>
                </a:cubicBezTo>
                <a:cubicBezTo>
                  <a:pt x="534" y="561"/>
                  <a:pt x="537" y="565"/>
                  <a:pt x="541" y="566"/>
                </a:cubicBezTo>
                <a:cubicBezTo>
                  <a:pt x="501" y="680"/>
                  <a:pt x="501" y="680"/>
                  <a:pt x="501" y="680"/>
                </a:cubicBezTo>
                <a:cubicBezTo>
                  <a:pt x="500" y="679"/>
                  <a:pt x="500" y="679"/>
                  <a:pt x="499" y="679"/>
                </a:cubicBezTo>
                <a:cubicBezTo>
                  <a:pt x="494" y="679"/>
                  <a:pt x="490" y="683"/>
                  <a:pt x="490" y="688"/>
                </a:cubicBezTo>
                <a:cubicBezTo>
                  <a:pt x="490" y="688"/>
                  <a:pt x="490" y="688"/>
                  <a:pt x="490" y="688"/>
                </a:cubicBezTo>
                <a:cubicBezTo>
                  <a:pt x="486" y="688"/>
                  <a:pt x="486" y="688"/>
                  <a:pt x="486" y="688"/>
                </a:cubicBezTo>
                <a:lnTo>
                  <a:pt x="393" y="691"/>
                </a:lnTo>
                <a:close/>
                <a:moveTo>
                  <a:pt x="376" y="691"/>
                </a:moveTo>
                <a:cubicBezTo>
                  <a:pt x="279" y="688"/>
                  <a:pt x="279" y="688"/>
                  <a:pt x="279" y="688"/>
                </a:cubicBezTo>
                <a:cubicBezTo>
                  <a:pt x="279" y="684"/>
                  <a:pt x="275" y="680"/>
                  <a:pt x="271" y="680"/>
                </a:cubicBezTo>
                <a:cubicBezTo>
                  <a:pt x="270" y="680"/>
                  <a:pt x="269" y="680"/>
                  <a:pt x="269" y="681"/>
                </a:cubicBezTo>
                <a:cubicBezTo>
                  <a:pt x="255" y="642"/>
                  <a:pt x="255" y="642"/>
                  <a:pt x="255" y="642"/>
                </a:cubicBezTo>
                <a:cubicBezTo>
                  <a:pt x="228" y="567"/>
                  <a:pt x="228" y="567"/>
                  <a:pt x="228" y="567"/>
                </a:cubicBezTo>
                <a:cubicBezTo>
                  <a:pt x="232" y="565"/>
                  <a:pt x="236" y="561"/>
                  <a:pt x="236" y="556"/>
                </a:cubicBezTo>
                <a:cubicBezTo>
                  <a:pt x="296" y="558"/>
                  <a:pt x="296" y="558"/>
                  <a:pt x="296" y="558"/>
                </a:cubicBezTo>
                <a:cubicBezTo>
                  <a:pt x="372" y="560"/>
                  <a:pt x="372" y="560"/>
                  <a:pt x="372" y="560"/>
                </a:cubicBezTo>
                <a:cubicBezTo>
                  <a:pt x="372" y="560"/>
                  <a:pt x="372" y="560"/>
                  <a:pt x="372" y="560"/>
                </a:cubicBezTo>
                <a:cubicBezTo>
                  <a:pt x="372" y="567"/>
                  <a:pt x="377" y="572"/>
                  <a:pt x="384" y="572"/>
                </a:cubicBezTo>
                <a:cubicBezTo>
                  <a:pt x="384" y="683"/>
                  <a:pt x="384" y="683"/>
                  <a:pt x="384" y="683"/>
                </a:cubicBezTo>
                <a:cubicBezTo>
                  <a:pt x="380" y="683"/>
                  <a:pt x="376" y="686"/>
                  <a:pt x="376" y="691"/>
                </a:cubicBezTo>
                <a:close/>
                <a:moveTo>
                  <a:pt x="175" y="671"/>
                </a:moveTo>
                <a:cubicBezTo>
                  <a:pt x="174" y="671"/>
                  <a:pt x="173" y="671"/>
                  <a:pt x="172" y="672"/>
                </a:cubicBezTo>
                <a:cubicBezTo>
                  <a:pt x="106" y="556"/>
                  <a:pt x="106" y="556"/>
                  <a:pt x="106" y="556"/>
                </a:cubicBezTo>
                <a:cubicBezTo>
                  <a:pt x="108" y="555"/>
                  <a:pt x="110" y="553"/>
                  <a:pt x="110" y="550"/>
                </a:cubicBezTo>
                <a:cubicBezTo>
                  <a:pt x="160" y="553"/>
                  <a:pt x="160" y="553"/>
                  <a:pt x="160" y="553"/>
                </a:cubicBezTo>
                <a:cubicBezTo>
                  <a:pt x="211" y="555"/>
                  <a:pt x="211" y="555"/>
                  <a:pt x="211" y="555"/>
                </a:cubicBezTo>
                <a:cubicBezTo>
                  <a:pt x="211" y="562"/>
                  <a:pt x="217" y="567"/>
                  <a:pt x="224" y="567"/>
                </a:cubicBezTo>
                <a:cubicBezTo>
                  <a:pt x="225" y="567"/>
                  <a:pt x="226" y="567"/>
                  <a:pt x="227" y="567"/>
                </a:cubicBezTo>
                <a:cubicBezTo>
                  <a:pt x="268" y="681"/>
                  <a:pt x="268" y="681"/>
                  <a:pt x="268" y="681"/>
                </a:cubicBezTo>
                <a:cubicBezTo>
                  <a:pt x="265" y="682"/>
                  <a:pt x="263" y="684"/>
                  <a:pt x="262" y="687"/>
                </a:cubicBezTo>
                <a:cubicBezTo>
                  <a:pt x="193" y="680"/>
                  <a:pt x="193" y="680"/>
                  <a:pt x="193" y="680"/>
                </a:cubicBezTo>
                <a:cubicBezTo>
                  <a:pt x="184" y="679"/>
                  <a:pt x="184" y="679"/>
                  <a:pt x="184" y="679"/>
                </a:cubicBezTo>
                <a:cubicBezTo>
                  <a:pt x="184" y="679"/>
                  <a:pt x="184" y="679"/>
                  <a:pt x="184" y="679"/>
                </a:cubicBezTo>
                <a:cubicBezTo>
                  <a:pt x="184" y="675"/>
                  <a:pt x="180" y="671"/>
                  <a:pt x="175" y="671"/>
                </a:cubicBezTo>
                <a:close/>
                <a:moveTo>
                  <a:pt x="176" y="97"/>
                </a:moveTo>
                <a:cubicBezTo>
                  <a:pt x="180" y="97"/>
                  <a:pt x="184" y="93"/>
                  <a:pt x="184" y="89"/>
                </a:cubicBezTo>
                <a:cubicBezTo>
                  <a:pt x="184" y="88"/>
                  <a:pt x="184" y="88"/>
                  <a:pt x="184" y="88"/>
                </a:cubicBezTo>
                <a:cubicBezTo>
                  <a:pt x="262" y="80"/>
                  <a:pt x="262" y="80"/>
                  <a:pt x="262" y="80"/>
                </a:cubicBezTo>
                <a:cubicBezTo>
                  <a:pt x="262" y="83"/>
                  <a:pt x="264" y="86"/>
                  <a:pt x="267" y="87"/>
                </a:cubicBezTo>
                <a:cubicBezTo>
                  <a:pt x="229" y="194"/>
                  <a:pt x="229" y="194"/>
                  <a:pt x="229" y="194"/>
                </a:cubicBezTo>
                <a:cubicBezTo>
                  <a:pt x="227" y="201"/>
                  <a:pt x="227" y="201"/>
                  <a:pt x="227" y="201"/>
                </a:cubicBezTo>
                <a:cubicBezTo>
                  <a:pt x="226" y="200"/>
                  <a:pt x="224" y="200"/>
                  <a:pt x="223" y="200"/>
                </a:cubicBezTo>
                <a:cubicBezTo>
                  <a:pt x="216" y="200"/>
                  <a:pt x="210" y="205"/>
                  <a:pt x="210" y="212"/>
                </a:cubicBezTo>
                <a:cubicBezTo>
                  <a:pt x="160" y="215"/>
                  <a:pt x="160" y="215"/>
                  <a:pt x="160" y="215"/>
                </a:cubicBezTo>
                <a:cubicBezTo>
                  <a:pt x="110" y="217"/>
                  <a:pt x="110" y="217"/>
                  <a:pt x="110" y="217"/>
                </a:cubicBezTo>
                <a:cubicBezTo>
                  <a:pt x="110" y="214"/>
                  <a:pt x="109" y="211"/>
                  <a:pt x="106" y="210"/>
                </a:cubicBezTo>
                <a:cubicBezTo>
                  <a:pt x="171" y="96"/>
                  <a:pt x="171" y="96"/>
                  <a:pt x="171" y="96"/>
                </a:cubicBezTo>
                <a:cubicBezTo>
                  <a:pt x="173" y="97"/>
                  <a:pt x="174" y="97"/>
                  <a:pt x="176" y="97"/>
                </a:cubicBezTo>
                <a:close/>
                <a:moveTo>
                  <a:pt x="376" y="76"/>
                </a:moveTo>
                <a:cubicBezTo>
                  <a:pt x="377" y="80"/>
                  <a:pt x="380" y="84"/>
                  <a:pt x="384" y="84"/>
                </a:cubicBezTo>
                <a:cubicBezTo>
                  <a:pt x="384" y="196"/>
                  <a:pt x="384" y="196"/>
                  <a:pt x="384" y="196"/>
                </a:cubicBezTo>
                <a:cubicBezTo>
                  <a:pt x="377" y="196"/>
                  <a:pt x="372" y="201"/>
                  <a:pt x="372" y="208"/>
                </a:cubicBezTo>
                <a:cubicBezTo>
                  <a:pt x="276" y="210"/>
                  <a:pt x="276" y="210"/>
                  <a:pt x="276" y="210"/>
                </a:cubicBezTo>
                <a:cubicBezTo>
                  <a:pt x="235" y="211"/>
                  <a:pt x="235" y="211"/>
                  <a:pt x="235" y="211"/>
                </a:cubicBezTo>
                <a:cubicBezTo>
                  <a:pt x="235" y="207"/>
                  <a:pt x="232" y="203"/>
                  <a:pt x="228" y="201"/>
                </a:cubicBezTo>
                <a:cubicBezTo>
                  <a:pt x="268" y="88"/>
                  <a:pt x="268" y="88"/>
                  <a:pt x="268" y="88"/>
                </a:cubicBezTo>
                <a:cubicBezTo>
                  <a:pt x="269" y="88"/>
                  <a:pt x="270" y="88"/>
                  <a:pt x="270" y="88"/>
                </a:cubicBezTo>
                <a:cubicBezTo>
                  <a:pt x="275" y="88"/>
                  <a:pt x="279" y="84"/>
                  <a:pt x="279" y="79"/>
                </a:cubicBezTo>
                <a:cubicBezTo>
                  <a:pt x="279" y="79"/>
                  <a:pt x="279" y="79"/>
                  <a:pt x="279" y="79"/>
                </a:cubicBezTo>
                <a:cubicBezTo>
                  <a:pt x="283" y="79"/>
                  <a:pt x="283" y="79"/>
                  <a:pt x="283" y="79"/>
                </a:cubicBezTo>
                <a:lnTo>
                  <a:pt x="376" y="76"/>
                </a:lnTo>
                <a:close/>
                <a:moveTo>
                  <a:pt x="394" y="76"/>
                </a:moveTo>
                <a:cubicBezTo>
                  <a:pt x="490" y="79"/>
                  <a:pt x="490" y="79"/>
                  <a:pt x="490" y="79"/>
                </a:cubicBezTo>
                <a:cubicBezTo>
                  <a:pt x="490" y="83"/>
                  <a:pt x="494" y="87"/>
                  <a:pt x="499" y="87"/>
                </a:cubicBezTo>
                <a:cubicBezTo>
                  <a:pt x="499" y="87"/>
                  <a:pt x="500" y="87"/>
                  <a:pt x="501" y="87"/>
                </a:cubicBezTo>
                <a:cubicBezTo>
                  <a:pt x="514" y="125"/>
                  <a:pt x="514" y="125"/>
                  <a:pt x="514" y="125"/>
                </a:cubicBezTo>
                <a:cubicBezTo>
                  <a:pt x="541" y="201"/>
                  <a:pt x="541" y="201"/>
                  <a:pt x="541" y="201"/>
                </a:cubicBezTo>
                <a:cubicBezTo>
                  <a:pt x="537" y="202"/>
                  <a:pt x="533" y="206"/>
                  <a:pt x="533" y="211"/>
                </a:cubicBezTo>
                <a:cubicBezTo>
                  <a:pt x="473" y="210"/>
                  <a:pt x="473" y="210"/>
                  <a:pt x="473" y="210"/>
                </a:cubicBezTo>
                <a:cubicBezTo>
                  <a:pt x="397" y="208"/>
                  <a:pt x="397" y="208"/>
                  <a:pt x="397" y="208"/>
                </a:cubicBezTo>
                <a:cubicBezTo>
                  <a:pt x="396" y="201"/>
                  <a:pt x="391" y="196"/>
                  <a:pt x="385" y="196"/>
                </a:cubicBezTo>
                <a:cubicBezTo>
                  <a:pt x="385" y="84"/>
                  <a:pt x="385" y="84"/>
                  <a:pt x="385" y="84"/>
                </a:cubicBezTo>
                <a:cubicBezTo>
                  <a:pt x="390" y="84"/>
                  <a:pt x="393" y="81"/>
                  <a:pt x="394" y="76"/>
                </a:cubicBezTo>
                <a:close/>
                <a:moveTo>
                  <a:pt x="594" y="97"/>
                </a:moveTo>
                <a:cubicBezTo>
                  <a:pt x="595" y="97"/>
                  <a:pt x="597" y="97"/>
                  <a:pt x="598" y="96"/>
                </a:cubicBezTo>
                <a:cubicBezTo>
                  <a:pt x="664" y="211"/>
                  <a:pt x="664" y="211"/>
                  <a:pt x="664" y="211"/>
                </a:cubicBezTo>
                <a:cubicBezTo>
                  <a:pt x="661" y="212"/>
                  <a:pt x="660" y="214"/>
                  <a:pt x="659" y="217"/>
                </a:cubicBezTo>
                <a:cubicBezTo>
                  <a:pt x="609" y="215"/>
                  <a:pt x="609" y="215"/>
                  <a:pt x="609" y="215"/>
                </a:cubicBezTo>
                <a:cubicBezTo>
                  <a:pt x="558" y="212"/>
                  <a:pt x="558" y="212"/>
                  <a:pt x="558" y="212"/>
                </a:cubicBezTo>
                <a:cubicBezTo>
                  <a:pt x="558" y="205"/>
                  <a:pt x="552" y="200"/>
                  <a:pt x="545" y="200"/>
                </a:cubicBezTo>
                <a:cubicBezTo>
                  <a:pt x="544" y="200"/>
                  <a:pt x="543" y="200"/>
                  <a:pt x="542" y="200"/>
                </a:cubicBezTo>
                <a:cubicBezTo>
                  <a:pt x="501" y="86"/>
                  <a:pt x="501" y="86"/>
                  <a:pt x="501" y="86"/>
                </a:cubicBezTo>
                <a:cubicBezTo>
                  <a:pt x="504" y="85"/>
                  <a:pt x="506" y="83"/>
                  <a:pt x="507" y="80"/>
                </a:cubicBezTo>
                <a:cubicBezTo>
                  <a:pt x="575" y="87"/>
                  <a:pt x="575" y="87"/>
                  <a:pt x="575" y="87"/>
                </a:cubicBezTo>
                <a:cubicBezTo>
                  <a:pt x="585" y="88"/>
                  <a:pt x="585" y="88"/>
                  <a:pt x="585" y="88"/>
                </a:cubicBezTo>
                <a:cubicBezTo>
                  <a:pt x="585" y="88"/>
                  <a:pt x="585" y="88"/>
                  <a:pt x="585" y="89"/>
                </a:cubicBezTo>
                <a:cubicBezTo>
                  <a:pt x="585" y="93"/>
                  <a:pt x="589" y="97"/>
                  <a:pt x="594" y="97"/>
                </a:cubicBezTo>
                <a:close/>
                <a:moveTo>
                  <a:pt x="686" y="383"/>
                </a:moveTo>
                <a:cubicBezTo>
                  <a:pt x="575" y="383"/>
                  <a:pt x="575" y="383"/>
                  <a:pt x="575" y="383"/>
                </a:cubicBezTo>
                <a:cubicBezTo>
                  <a:pt x="574" y="377"/>
                  <a:pt x="569" y="371"/>
                  <a:pt x="562" y="371"/>
                </a:cubicBezTo>
                <a:cubicBezTo>
                  <a:pt x="562" y="371"/>
                  <a:pt x="562" y="372"/>
                  <a:pt x="561" y="372"/>
                </a:cubicBezTo>
                <a:cubicBezTo>
                  <a:pt x="547" y="225"/>
                  <a:pt x="547" y="225"/>
                  <a:pt x="547" y="225"/>
                </a:cubicBezTo>
                <a:cubicBezTo>
                  <a:pt x="553" y="224"/>
                  <a:pt x="558" y="219"/>
                  <a:pt x="558" y="213"/>
                </a:cubicBezTo>
                <a:cubicBezTo>
                  <a:pt x="659" y="218"/>
                  <a:pt x="659" y="218"/>
                  <a:pt x="659" y="218"/>
                </a:cubicBezTo>
                <a:cubicBezTo>
                  <a:pt x="659" y="218"/>
                  <a:pt x="659" y="218"/>
                  <a:pt x="659" y="218"/>
                </a:cubicBezTo>
                <a:cubicBezTo>
                  <a:pt x="659" y="223"/>
                  <a:pt x="663" y="227"/>
                  <a:pt x="668" y="227"/>
                </a:cubicBezTo>
                <a:cubicBezTo>
                  <a:pt x="668" y="227"/>
                  <a:pt x="669" y="227"/>
                  <a:pt x="669" y="227"/>
                </a:cubicBezTo>
                <a:cubicBezTo>
                  <a:pt x="693" y="376"/>
                  <a:pt x="693" y="376"/>
                  <a:pt x="693" y="376"/>
                </a:cubicBezTo>
                <a:cubicBezTo>
                  <a:pt x="690" y="376"/>
                  <a:pt x="687" y="379"/>
                  <a:pt x="686" y="383"/>
                </a:cubicBezTo>
                <a:close/>
                <a:moveTo>
                  <a:pt x="546" y="542"/>
                </a:moveTo>
                <a:cubicBezTo>
                  <a:pt x="539" y="542"/>
                  <a:pt x="534" y="548"/>
                  <a:pt x="534" y="555"/>
                </a:cubicBezTo>
                <a:cubicBezTo>
                  <a:pt x="534" y="555"/>
                  <a:pt x="534" y="555"/>
                  <a:pt x="534" y="555"/>
                </a:cubicBezTo>
                <a:cubicBezTo>
                  <a:pt x="436" y="558"/>
                  <a:pt x="436" y="558"/>
                  <a:pt x="436" y="558"/>
                </a:cubicBezTo>
                <a:cubicBezTo>
                  <a:pt x="397" y="559"/>
                  <a:pt x="397" y="559"/>
                  <a:pt x="397" y="559"/>
                </a:cubicBezTo>
                <a:cubicBezTo>
                  <a:pt x="396" y="553"/>
                  <a:pt x="391" y="548"/>
                  <a:pt x="385" y="547"/>
                </a:cubicBezTo>
                <a:cubicBezTo>
                  <a:pt x="385" y="401"/>
                  <a:pt x="385" y="401"/>
                  <a:pt x="385" y="401"/>
                </a:cubicBezTo>
                <a:cubicBezTo>
                  <a:pt x="395" y="401"/>
                  <a:pt x="402" y="394"/>
                  <a:pt x="402" y="384"/>
                </a:cubicBezTo>
                <a:cubicBezTo>
                  <a:pt x="550" y="384"/>
                  <a:pt x="550" y="384"/>
                  <a:pt x="550" y="384"/>
                </a:cubicBezTo>
                <a:cubicBezTo>
                  <a:pt x="550" y="390"/>
                  <a:pt x="554" y="395"/>
                  <a:pt x="560" y="396"/>
                </a:cubicBezTo>
                <a:cubicBezTo>
                  <a:pt x="547" y="542"/>
                  <a:pt x="547" y="542"/>
                  <a:pt x="547" y="542"/>
                </a:cubicBezTo>
                <a:cubicBezTo>
                  <a:pt x="546" y="542"/>
                  <a:pt x="546" y="542"/>
                  <a:pt x="546" y="542"/>
                </a:cubicBezTo>
                <a:close/>
                <a:moveTo>
                  <a:pt x="372" y="559"/>
                </a:moveTo>
                <a:cubicBezTo>
                  <a:pt x="240" y="555"/>
                  <a:pt x="240" y="555"/>
                  <a:pt x="240" y="555"/>
                </a:cubicBezTo>
                <a:cubicBezTo>
                  <a:pt x="236" y="555"/>
                  <a:pt x="236" y="555"/>
                  <a:pt x="236" y="555"/>
                </a:cubicBezTo>
                <a:cubicBezTo>
                  <a:pt x="236" y="555"/>
                  <a:pt x="236" y="555"/>
                  <a:pt x="236" y="555"/>
                </a:cubicBezTo>
                <a:cubicBezTo>
                  <a:pt x="236" y="548"/>
                  <a:pt x="231" y="542"/>
                  <a:pt x="224" y="542"/>
                </a:cubicBezTo>
                <a:cubicBezTo>
                  <a:pt x="223" y="542"/>
                  <a:pt x="223" y="542"/>
                  <a:pt x="223" y="542"/>
                </a:cubicBezTo>
                <a:cubicBezTo>
                  <a:pt x="209" y="396"/>
                  <a:pt x="209" y="396"/>
                  <a:pt x="209" y="396"/>
                </a:cubicBezTo>
                <a:cubicBezTo>
                  <a:pt x="215" y="395"/>
                  <a:pt x="219" y="390"/>
                  <a:pt x="219" y="384"/>
                </a:cubicBezTo>
                <a:cubicBezTo>
                  <a:pt x="368" y="384"/>
                  <a:pt x="368" y="384"/>
                  <a:pt x="368" y="384"/>
                </a:cubicBezTo>
                <a:cubicBezTo>
                  <a:pt x="368" y="393"/>
                  <a:pt x="375" y="401"/>
                  <a:pt x="384" y="401"/>
                </a:cubicBezTo>
                <a:cubicBezTo>
                  <a:pt x="384" y="547"/>
                  <a:pt x="384" y="547"/>
                  <a:pt x="384" y="547"/>
                </a:cubicBezTo>
                <a:cubicBezTo>
                  <a:pt x="378" y="547"/>
                  <a:pt x="372" y="552"/>
                  <a:pt x="372" y="559"/>
                </a:cubicBezTo>
                <a:close/>
                <a:moveTo>
                  <a:pt x="223" y="225"/>
                </a:moveTo>
                <a:cubicBezTo>
                  <a:pt x="230" y="225"/>
                  <a:pt x="235" y="219"/>
                  <a:pt x="235" y="212"/>
                </a:cubicBezTo>
                <a:cubicBezTo>
                  <a:pt x="235" y="212"/>
                  <a:pt x="235" y="212"/>
                  <a:pt x="235" y="212"/>
                </a:cubicBezTo>
                <a:cubicBezTo>
                  <a:pt x="333" y="210"/>
                  <a:pt x="333" y="210"/>
                  <a:pt x="333" y="210"/>
                </a:cubicBezTo>
                <a:cubicBezTo>
                  <a:pt x="372" y="209"/>
                  <a:pt x="372" y="209"/>
                  <a:pt x="372" y="209"/>
                </a:cubicBezTo>
                <a:cubicBezTo>
                  <a:pt x="372" y="215"/>
                  <a:pt x="377" y="221"/>
                  <a:pt x="384" y="221"/>
                </a:cubicBezTo>
                <a:cubicBezTo>
                  <a:pt x="384" y="367"/>
                  <a:pt x="384" y="367"/>
                  <a:pt x="384" y="367"/>
                </a:cubicBezTo>
                <a:cubicBezTo>
                  <a:pt x="375" y="367"/>
                  <a:pt x="368" y="374"/>
                  <a:pt x="368" y="383"/>
                </a:cubicBezTo>
                <a:cubicBezTo>
                  <a:pt x="219" y="383"/>
                  <a:pt x="219" y="383"/>
                  <a:pt x="219" y="383"/>
                </a:cubicBezTo>
                <a:cubicBezTo>
                  <a:pt x="219" y="377"/>
                  <a:pt x="215" y="372"/>
                  <a:pt x="209" y="371"/>
                </a:cubicBezTo>
                <a:cubicBezTo>
                  <a:pt x="223" y="225"/>
                  <a:pt x="223" y="225"/>
                  <a:pt x="223" y="225"/>
                </a:cubicBezTo>
                <a:cubicBezTo>
                  <a:pt x="223" y="225"/>
                  <a:pt x="223" y="225"/>
                  <a:pt x="223" y="225"/>
                </a:cubicBezTo>
                <a:close/>
                <a:moveTo>
                  <a:pt x="397" y="208"/>
                </a:moveTo>
                <a:cubicBezTo>
                  <a:pt x="529" y="212"/>
                  <a:pt x="529" y="212"/>
                  <a:pt x="529" y="212"/>
                </a:cubicBezTo>
                <a:cubicBezTo>
                  <a:pt x="533" y="212"/>
                  <a:pt x="533" y="212"/>
                  <a:pt x="533" y="212"/>
                </a:cubicBezTo>
                <a:cubicBezTo>
                  <a:pt x="533" y="212"/>
                  <a:pt x="533" y="212"/>
                  <a:pt x="533" y="212"/>
                </a:cubicBezTo>
                <a:cubicBezTo>
                  <a:pt x="533" y="219"/>
                  <a:pt x="538" y="225"/>
                  <a:pt x="545" y="225"/>
                </a:cubicBezTo>
                <a:cubicBezTo>
                  <a:pt x="546" y="225"/>
                  <a:pt x="546" y="225"/>
                  <a:pt x="547" y="225"/>
                </a:cubicBezTo>
                <a:cubicBezTo>
                  <a:pt x="560" y="372"/>
                  <a:pt x="560" y="372"/>
                  <a:pt x="560" y="372"/>
                </a:cubicBezTo>
                <a:cubicBezTo>
                  <a:pt x="555" y="373"/>
                  <a:pt x="550" y="377"/>
                  <a:pt x="550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2" y="374"/>
                  <a:pt x="394" y="367"/>
                  <a:pt x="385" y="367"/>
                </a:cubicBezTo>
                <a:cubicBezTo>
                  <a:pt x="385" y="221"/>
                  <a:pt x="385" y="221"/>
                  <a:pt x="385" y="221"/>
                </a:cubicBezTo>
                <a:cubicBezTo>
                  <a:pt x="391" y="220"/>
                  <a:pt x="397" y="215"/>
                  <a:pt x="397" y="208"/>
                </a:cubicBezTo>
                <a:close/>
                <a:moveTo>
                  <a:pt x="102" y="226"/>
                </a:moveTo>
                <a:cubicBezTo>
                  <a:pt x="106" y="226"/>
                  <a:pt x="110" y="222"/>
                  <a:pt x="110" y="218"/>
                </a:cubicBezTo>
                <a:cubicBezTo>
                  <a:pt x="194" y="214"/>
                  <a:pt x="194" y="214"/>
                  <a:pt x="194" y="214"/>
                </a:cubicBezTo>
                <a:cubicBezTo>
                  <a:pt x="210" y="213"/>
                  <a:pt x="210" y="213"/>
                  <a:pt x="210" y="213"/>
                </a:cubicBezTo>
                <a:cubicBezTo>
                  <a:pt x="211" y="219"/>
                  <a:pt x="216" y="224"/>
                  <a:pt x="222" y="225"/>
                </a:cubicBezTo>
                <a:cubicBezTo>
                  <a:pt x="218" y="267"/>
                  <a:pt x="218" y="267"/>
                  <a:pt x="218" y="267"/>
                </a:cubicBezTo>
                <a:cubicBezTo>
                  <a:pt x="208" y="371"/>
                  <a:pt x="208" y="371"/>
                  <a:pt x="208" y="371"/>
                </a:cubicBezTo>
                <a:cubicBezTo>
                  <a:pt x="208" y="371"/>
                  <a:pt x="207" y="371"/>
                  <a:pt x="207" y="371"/>
                </a:cubicBezTo>
                <a:cubicBezTo>
                  <a:pt x="200" y="371"/>
                  <a:pt x="194" y="376"/>
                  <a:pt x="194" y="383"/>
                </a:cubicBezTo>
                <a:cubicBezTo>
                  <a:pt x="83" y="383"/>
                  <a:pt x="83" y="383"/>
                  <a:pt x="83" y="383"/>
                </a:cubicBezTo>
                <a:cubicBezTo>
                  <a:pt x="83" y="379"/>
                  <a:pt x="80" y="375"/>
                  <a:pt x="76" y="375"/>
                </a:cubicBezTo>
                <a:cubicBezTo>
                  <a:pt x="100" y="226"/>
                  <a:pt x="100" y="226"/>
                  <a:pt x="100" y="226"/>
                </a:cubicBezTo>
                <a:cubicBezTo>
                  <a:pt x="101" y="226"/>
                  <a:pt x="101" y="226"/>
                  <a:pt x="102" y="226"/>
                </a:cubicBezTo>
                <a:close/>
                <a:moveTo>
                  <a:pt x="83" y="384"/>
                </a:moveTo>
                <a:cubicBezTo>
                  <a:pt x="194" y="384"/>
                  <a:pt x="194" y="384"/>
                  <a:pt x="194" y="384"/>
                </a:cubicBezTo>
                <a:cubicBezTo>
                  <a:pt x="195" y="391"/>
                  <a:pt x="200" y="396"/>
                  <a:pt x="207" y="396"/>
                </a:cubicBezTo>
                <a:cubicBezTo>
                  <a:pt x="207" y="396"/>
                  <a:pt x="208" y="396"/>
                  <a:pt x="208" y="396"/>
                </a:cubicBezTo>
                <a:cubicBezTo>
                  <a:pt x="222" y="542"/>
                  <a:pt x="222" y="542"/>
                  <a:pt x="222" y="542"/>
                </a:cubicBezTo>
                <a:cubicBezTo>
                  <a:pt x="216" y="543"/>
                  <a:pt x="212" y="548"/>
                  <a:pt x="211" y="554"/>
                </a:cubicBezTo>
                <a:cubicBezTo>
                  <a:pt x="110" y="549"/>
                  <a:pt x="110" y="549"/>
                  <a:pt x="110" y="549"/>
                </a:cubicBezTo>
                <a:cubicBezTo>
                  <a:pt x="110" y="549"/>
                  <a:pt x="110" y="549"/>
                  <a:pt x="110" y="549"/>
                </a:cubicBezTo>
                <a:cubicBezTo>
                  <a:pt x="110" y="544"/>
                  <a:pt x="106" y="540"/>
                  <a:pt x="102" y="540"/>
                </a:cubicBezTo>
                <a:cubicBezTo>
                  <a:pt x="101" y="540"/>
                  <a:pt x="101" y="540"/>
                  <a:pt x="100" y="541"/>
                </a:cubicBezTo>
                <a:cubicBezTo>
                  <a:pt x="76" y="392"/>
                  <a:pt x="76" y="392"/>
                  <a:pt x="76" y="392"/>
                </a:cubicBezTo>
                <a:cubicBezTo>
                  <a:pt x="80" y="391"/>
                  <a:pt x="83" y="388"/>
                  <a:pt x="83" y="384"/>
                </a:cubicBezTo>
                <a:close/>
                <a:moveTo>
                  <a:pt x="594" y="671"/>
                </a:moveTo>
                <a:cubicBezTo>
                  <a:pt x="589" y="671"/>
                  <a:pt x="586" y="675"/>
                  <a:pt x="586" y="679"/>
                </a:cubicBezTo>
                <a:cubicBezTo>
                  <a:pt x="586" y="679"/>
                  <a:pt x="586" y="679"/>
                  <a:pt x="586" y="679"/>
                </a:cubicBezTo>
                <a:cubicBezTo>
                  <a:pt x="507" y="687"/>
                  <a:pt x="507" y="687"/>
                  <a:pt x="507" y="687"/>
                </a:cubicBezTo>
                <a:cubicBezTo>
                  <a:pt x="507" y="684"/>
                  <a:pt x="505" y="681"/>
                  <a:pt x="502" y="680"/>
                </a:cubicBezTo>
                <a:cubicBezTo>
                  <a:pt x="540" y="574"/>
                  <a:pt x="540" y="574"/>
                  <a:pt x="540" y="574"/>
                </a:cubicBezTo>
                <a:cubicBezTo>
                  <a:pt x="542" y="567"/>
                  <a:pt x="542" y="567"/>
                  <a:pt x="542" y="567"/>
                </a:cubicBezTo>
                <a:cubicBezTo>
                  <a:pt x="543" y="567"/>
                  <a:pt x="545" y="567"/>
                  <a:pt x="546" y="567"/>
                </a:cubicBezTo>
                <a:cubicBezTo>
                  <a:pt x="553" y="567"/>
                  <a:pt x="559" y="562"/>
                  <a:pt x="559" y="555"/>
                </a:cubicBezTo>
                <a:cubicBezTo>
                  <a:pt x="609" y="553"/>
                  <a:pt x="609" y="553"/>
                  <a:pt x="609" y="553"/>
                </a:cubicBezTo>
                <a:cubicBezTo>
                  <a:pt x="659" y="550"/>
                  <a:pt x="659" y="550"/>
                  <a:pt x="659" y="550"/>
                </a:cubicBezTo>
                <a:cubicBezTo>
                  <a:pt x="660" y="553"/>
                  <a:pt x="661" y="555"/>
                  <a:pt x="664" y="556"/>
                </a:cubicBezTo>
                <a:cubicBezTo>
                  <a:pt x="598" y="671"/>
                  <a:pt x="598" y="671"/>
                  <a:pt x="598" y="671"/>
                </a:cubicBezTo>
                <a:cubicBezTo>
                  <a:pt x="597" y="671"/>
                  <a:pt x="595" y="671"/>
                  <a:pt x="594" y="671"/>
                </a:cubicBezTo>
                <a:close/>
                <a:moveTo>
                  <a:pt x="668" y="540"/>
                </a:moveTo>
                <a:cubicBezTo>
                  <a:pt x="663" y="540"/>
                  <a:pt x="659" y="544"/>
                  <a:pt x="659" y="549"/>
                </a:cubicBezTo>
                <a:cubicBezTo>
                  <a:pt x="659" y="549"/>
                  <a:pt x="659" y="549"/>
                  <a:pt x="659" y="549"/>
                </a:cubicBezTo>
                <a:cubicBezTo>
                  <a:pt x="575" y="553"/>
                  <a:pt x="575" y="553"/>
                  <a:pt x="575" y="553"/>
                </a:cubicBezTo>
                <a:cubicBezTo>
                  <a:pt x="559" y="554"/>
                  <a:pt x="559" y="554"/>
                  <a:pt x="559" y="554"/>
                </a:cubicBezTo>
                <a:cubicBezTo>
                  <a:pt x="558" y="548"/>
                  <a:pt x="554" y="543"/>
                  <a:pt x="547" y="542"/>
                </a:cubicBezTo>
                <a:cubicBezTo>
                  <a:pt x="551" y="500"/>
                  <a:pt x="551" y="500"/>
                  <a:pt x="551" y="500"/>
                </a:cubicBezTo>
                <a:cubicBezTo>
                  <a:pt x="561" y="396"/>
                  <a:pt x="561" y="396"/>
                  <a:pt x="561" y="396"/>
                </a:cubicBezTo>
                <a:cubicBezTo>
                  <a:pt x="562" y="396"/>
                  <a:pt x="562" y="397"/>
                  <a:pt x="562" y="397"/>
                </a:cubicBezTo>
                <a:cubicBezTo>
                  <a:pt x="569" y="397"/>
                  <a:pt x="575" y="391"/>
                  <a:pt x="575" y="384"/>
                </a:cubicBezTo>
                <a:cubicBezTo>
                  <a:pt x="686" y="384"/>
                  <a:pt x="686" y="384"/>
                  <a:pt x="686" y="384"/>
                </a:cubicBezTo>
                <a:cubicBezTo>
                  <a:pt x="686" y="388"/>
                  <a:pt x="689" y="392"/>
                  <a:pt x="693" y="392"/>
                </a:cubicBezTo>
                <a:cubicBezTo>
                  <a:pt x="669" y="541"/>
                  <a:pt x="669" y="541"/>
                  <a:pt x="669" y="541"/>
                </a:cubicBezTo>
                <a:cubicBezTo>
                  <a:pt x="669" y="540"/>
                  <a:pt x="668" y="540"/>
                  <a:pt x="668" y="540"/>
                </a:cubicBezTo>
                <a:close/>
                <a:moveTo>
                  <a:pt x="727" y="224"/>
                </a:moveTo>
                <a:cubicBezTo>
                  <a:pt x="726" y="225"/>
                  <a:pt x="725" y="226"/>
                  <a:pt x="725" y="227"/>
                </a:cubicBezTo>
                <a:cubicBezTo>
                  <a:pt x="690" y="221"/>
                  <a:pt x="690" y="221"/>
                  <a:pt x="690" y="221"/>
                </a:cubicBezTo>
                <a:cubicBezTo>
                  <a:pt x="676" y="219"/>
                  <a:pt x="676" y="219"/>
                  <a:pt x="676" y="219"/>
                </a:cubicBezTo>
                <a:cubicBezTo>
                  <a:pt x="676" y="219"/>
                  <a:pt x="676" y="218"/>
                  <a:pt x="676" y="218"/>
                </a:cubicBezTo>
                <a:cubicBezTo>
                  <a:pt x="676" y="213"/>
                  <a:pt x="672" y="210"/>
                  <a:pt x="668" y="210"/>
                </a:cubicBezTo>
                <a:cubicBezTo>
                  <a:pt x="666" y="210"/>
                  <a:pt x="665" y="210"/>
                  <a:pt x="664" y="210"/>
                </a:cubicBezTo>
                <a:cubicBezTo>
                  <a:pt x="633" y="155"/>
                  <a:pt x="633" y="155"/>
                  <a:pt x="633" y="155"/>
                </a:cubicBezTo>
                <a:cubicBezTo>
                  <a:pt x="599" y="96"/>
                  <a:pt x="599" y="96"/>
                  <a:pt x="599" y="96"/>
                </a:cubicBezTo>
                <a:cubicBezTo>
                  <a:pt x="600" y="95"/>
                  <a:pt x="601" y="93"/>
                  <a:pt x="602" y="91"/>
                </a:cubicBezTo>
                <a:cubicBezTo>
                  <a:pt x="637" y="101"/>
                  <a:pt x="637" y="101"/>
                  <a:pt x="637" y="101"/>
                </a:cubicBezTo>
                <a:cubicBezTo>
                  <a:pt x="637" y="101"/>
                  <a:pt x="637" y="101"/>
                  <a:pt x="637" y="101"/>
                </a:cubicBezTo>
                <a:cubicBezTo>
                  <a:pt x="637" y="105"/>
                  <a:pt x="640" y="107"/>
                  <a:pt x="643" y="107"/>
                </a:cubicBezTo>
                <a:cubicBezTo>
                  <a:pt x="644" y="107"/>
                  <a:pt x="645" y="107"/>
                  <a:pt x="645" y="107"/>
                </a:cubicBezTo>
                <a:lnTo>
                  <a:pt x="727" y="224"/>
                </a:lnTo>
                <a:close/>
                <a:moveTo>
                  <a:pt x="517" y="24"/>
                </a:moveTo>
                <a:cubicBezTo>
                  <a:pt x="517" y="24"/>
                  <a:pt x="517" y="25"/>
                  <a:pt x="517" y="25"/>
                </a:cubicBezTo>
                <a:cubicBezTo>
                  <a:pt x="517" y="28"/>
                  <a:pt x="520" y="31"/>
                  <a:pt x="523" y="31"/>
                </a:cubicBezTo>
                <a:cubicBezTo>
                  <a:pt x="525" y="31"/>
                  <a:pt x="526" y="30"/>
                  <a:pt x="527" y="29"/>
                </a:cubicBezTo>
                <a:cubicBezTo>
                  <a:pt x="638" y="99"/>
                  <a:pt x="638" y="99"/>
                  <a:pt x="638" y="99"/>
                </a:cubicBezTo>
                <a:cubicBezTo>
                  <a:pt x="637" y="99"/>
                  <a:pt x="637" y="100"/>
                  <a:pt x="637" y="100"/>
                </a:cubicBezTo>
                <a:cubicBezTo>
                  <a:pt x="602" y="90"/>
                  <a:pt x="602" y="90"/>
                  <a:pt x="602" y="90"/>
                </a:cubicBezTo>
                <a:cubicBezTo>
                  <a:pt x="602" y="90"/>
                  <a:pt x="602" y="89"/>
                  <a:pt x="602" y="89"/>
                </a:cubicBezTo>
                <a:cubicBezTo>
                  <a:pt x="602" y="84"/>
                  <a:pt x="598" y="80"/>
                  <a:pt x="594" y="80"/>
                </a:cubicBezTo>
                <a:cubicBezTo>
                  <a:pt x="591" y="80"/>
                  <a:pt x="589" y="81"/>
                  <a:pt x="587" y="83"/>
                </a:cubicBezTo>
                <a:cubicBezTo>
                  <a:pt x="496" y="18"/>
                  <a:pt x="496" y="18"/>
                  <a:pt x="496" y="18"/>
                </a:cubicBezTo>
                <a:cubicBezTo>
                  <a:pt x="497" y="18"/>
                  <a:pt x="497" y="18"/>
                  <a:pt x="497" y="17"/>
                </a:cubicBezTo>
                <a:lnTo>
                  <a:pt x="517" y="24"/>
                </a:lnTo>
                <a:close/>
                <a:moveTo>
                  <a:pt x="486" y="15"/>
                </a:moveTo>
                <a:cubicBezTo>
                  <a:pt x="486" y="18"/>
                  <a:pt x="488" y="21"/>
                  <a:pt x="492" y="21"/>
                </a:cubicBezTo>
                <a:cubicBezTo>
                  <a:pt x="493" y="21"/>
                  <a:pt x="495" y="20"/>
                  <a:pt x="496" y="19"/>
                </a:cubicBezTo>
                <a:cubicBezTo>
                  <a:pt x="536" y="47"/>
                  <a:pt x="536" y="47"/>
                  <a:pt x="536" y="47"/>
                </a:cubicBezTo>
                <a:cubicBezTo>
                  <a:pt x="587" y="84"/>
                  <a:pt x="587" y="84"/>
                  <a:pt x="587" y="84"/>
                </a:cubicBezTo>
                <a:cubicBezTo>
                  <a:pt x="586" y="85"/>
                  <a:pt x="586" y="86"/>
                  <a:pt x="585" y="87"/>
                </a:cubicBezTo>
                <a:cubicBezTo>
                  <a:pt x="576" y="86"/>
                  <a:pt x="576" y="86"/>
                  <a:pt x="576" y="86"/>
                </a:cubicBezTo>
                <a:cubicBezTo>
                  <a:pt x="507" y="79"/>
                  <a:pt x="507" y="79"/>
                  <a:pt x="507" y="79"/>
                </a:cubicBezTo>
                <a:cubicBezTo>
                  <a:pt x="507" y="79"/>
                  <a:pt x="507" y="79"/>
                  <a:pt x="507" y="78"/>
                </a:cubicBezTo>
                <a:cubicBezTo>
                  <a:pt x="507" y="74"/>
                  <a:pt x="503" y="70"/>
                  <a:pt x="499" y="70"/>
                </a:cubicBezTo>
                <a:cubicBezTo>
                  <a:pt x="496" y="70"/>
                  <a:pt x="495" y="71"/>
                  <a:pt x="493" y="72"/>
                </a:cubicBezTo>
                <a:cubicBezTo>
                  <a:pt x="444" y="13"/>
                  <a:pt x="444" y="13"/>
                  <a:pt x="444" y="13"/>
                </a:cubicBezTo>
                <a:cubicBezTo>
                  <a:pt x="445" y="13"/>
                  <a:pt x="445" y="12"/>
                  <a:pt x="446" y="10"/>
                </a:cubicBezTo>
                <a:lnTo>
                  <a:pt x="486" y="15"/>
                </a:lnTo>
                <a:close/>
                <a:moveTo>
                  <a:pt x="434" y="9"/>
                </a:moveTo>
                <a:cubicBezTo>
                  <a:pt x="434" y="12"/>
                  <a:pt x="437" y="15"/>
                  <a:pt x="440" y="15"/>
                </a:cubicBezTo>
                <a:cubicBezTo>
                  <a:pt x="441" y="15"/>
                  <a:pt x="442" y="14"/>
                  <a:pt x="443" y="14"/>
                </a:cubicBezTo>
                <a:cubicBezTo>
                  <a:pt x="472" y="48"/>
                  <a:pt x="472" y="48"/>
                  <a:pt x="472" y="48"/>
                </a:cubicBezTo>
                <a:cubicBezTo>
                  <a:pt x="492" y="73"/>
                  <a:pt x="492" y="73"/>
                  <a:pt x="492" y="73"/>
                </a:cubicBezTo>
                <a:cubicBezTo>
                  <a:pt x="491" y="74"/>
                  <a:pt x="490" y="76"/>
                  <a:pt x="490" y="78"/>
                </a:cubicBezTo>
                <a:cubicBezTo>
                  <a:pt x="393" y="75"/>
                  <a:pt x="393" y="75"/>
                  <a:pt x="393" y="75"/>
                </a:cubicBezTo>
                <a:cubicBezTo>
                  <a:pt x="393" y="71"/>
                  <a:pt x="390" y="67"/>
                  <a:pt x="385" y="67"/>
                </a:cubicBezTo>
                <a:cubicBezTo>
                  <a:pt x="385" y="11"/>
                  <a:pt x="385" y="11"/>
                  <a:pt x="385" y="11"/>
                </a:cubicBezTo>
                <a:cubicBezTo>
                  <a:pt x="387" y="11"/>
                  <a:pt x="389" y="9"/>
                  <a:pt x="390" y="7"/>
                </a:cubicBezTo>
                <a:lnTo>
                  <a:pt x="434" y="9"/>
                </a:lnTo>
                <a:close/>
                <a:moveTo>
                  <a:pt x="384" y="11"/>
                </a:moveTo>
                <a:cubicBezTo>
                  <a:pt x="384" y="67"/>
                  <a:pt x="384" y="67"/>
                  <a:pt x="384" y="67"/>
                </a:cubicBezTo>
                <a:cubicBezTo>
                  <a:pt x="380" y="68"/>
                  <a:pt x="377" y="71"/>
                  <a:pt x="377" y="75"/>
                </a:cubicBezTo>
                <a:cubicBezTo>
                  <a:pt x="279" y="78"/>
                  <a:pt x="279" y="78"/>
                  <a:pt x="279" y="78"/>
                </a:cubicBezTo>
                <a:cubicBezTo>
                  <a:pt x="278" y="76"/>
                  <a:pt x="278" y="74"/>
                  <a:pt x="276" y="73"/>
                </a:cubicBezTo>
                <a:cubicBezTo>
                  <a:pt x="326" y="14"/>
                  <a:pt x="326" y="14"/>
                  <a:pt x="326" y="14"/>
                </a:cubicBezTo>
                <a:cubicBezTo>
                  <a:pt x="327" y="15"/>
                  <a:pt x="328" y="15"/>
                  <a:pt x="329" y="15"/>
                </a:cubicBezTo>
                <a:cubicBezTo>
                  <a:pt x="332" y="15"/>
                  <a:pt x="334" y="12"/>
                  <a:pt x="335" y="9"/>
                </a:cubicBezTo>
                <a:cubicBezTo>
                  <a:pt x="378" y="7"/>
                  <a:pt x="378" y="7"/>
                  <a:pt x="378" y="7"/>
                </a:cubicBezTo>
                <a:cubicBezTo>
                  <a:pt x="379" y="9"/>
                  <a:pt x="381" y="11"/>
                  <a:pt x="384" y="11"/>
                </a:cubicBezTo>
                <a:close/>
                <a:moveTo>
                  <a:pt x="325" y="14"/>
                </a:moveTo>
                <a:cubicBezTo>
                  <a:pt x="276" y="73"/>
                  <a:pt x="276" y="73"/>
                  <a:pt x="276" y="73"/>
                </a:cubicBezTo>
                <a:cubicBezTo>
                  <a:pt x="274" y="71"/>
                  <a:pt x="272" y="71"/>
                  <a:pt x="270" y="71"/>
                </a:cubicBezTo>
                <a:cubicBezTo>
                  <a:pt x="266" y="71"/>
                  <a:pt x="262" y="75"/>
                  <a:pt x="262" y="79"/>
                </a:cubicBezTo>
                <a:cubicBezTo>
                  <a:pt x="262" y="79"/>
                  <a:pt x="262" y="79"/>
                  <a:pt x="262" y="79"/>
                </a:cubicBezTo>
                <a:cubicBezTo>
                  <a:pt x="186" y="87"/>
                  <a:pt x="186" y="87"/>
                  <a:pt x="186" y="87"/>
                </a:cubicBezTo>
                <a:cubicBezTo>
                  <a:pt x="184" y="87"/>
                  <a:pt x="184" y="87"/>
                  <a:pt x="184" y="87"/>
                </a:cubicBezTo>
                <a:cubicBezTo>
                  <a:pt x="184" y="86"/>
                  <a:pt x="183" y="85"/>
                  <a:pt x="182" y="84"/>
                </a:cubicBezTo>
                <a:cubicBezTo>
                  <a:pt x="273" y="19"/>
                  <a:pt x="273" y="19"/>
                  <a:pt x="273" y="19"/>
                </a:cubicBezTo>
                <a:cubicBezTo>
                  <a:pt x="274" y="20"/>
                  <a:pt x="276" y="21"/>
                  <a:pt x="278" y="21"/>
                </a:cubicBezTo>
                <a:cubicBezTo>
                  <a:pt x="281" y="21"/>
                  <a:pt x="283" y="18"/>
                  <a:pt x="283" y="15"/>
                </a:cubicBezTo>
                <a:cubicBezTo>
                  <a:pt x="323" y="10"/>
                  <a:pt x="323" y="10"/>
                  <a:pt x="323" y="10"/>
                </a:cubicBezTo>
                <a:cubicBezTo>
                  <a:pt x="323" y="12"/>
                  <a:pt x="324" y="13"/>
                  <a:pt x="325" y="14"/>
                </a:cubicBezTo>
                <a:close/>
                <a:moveTo>
                  <a:pt x="242" y="29"/>
                </a:moveTo>
                <a:cubicBezTo>
                  <a:pt x="243" y="30"/>
                  <a:pt x="245" y="31"/>
                  <a:pt x="246" y="31"/>
                </a:cubicBezTo>
                <a:cubicBezTo>
                  <a:pt x="250" y="31"/>
                  <a:pt x="252" y="28"/>
                  <a:pt x="252" y="25"/>
                </a:cubicBezTo>
                <a:cubicBezTo>
                  <a:pt x="252" y="24"/>
                  <a:pt x="252" y="24"/>
                  <a:pt x="252" y="24"/>
                </a:cubicBezTo>
                <a:cubicBezTo>
                  <a:pt x="272" y="17"/>
                  <a:pt x="272" y="17"/>
                  <a:pt x="272" y="17"/>
                </a:cubicBezTo>
                <a:cubicBezTo>
                  <a:pt x="272" y="18"/>
                  <a:pt x="273" y="18"/>
                  <a:pt x="273" y="18"/>
                </a:cubicBezTo>
                <a:cubicBezTo>
                  <a:pt x="182" y="83"/>
                  <a:pt x="182" y="83"/>
                  <a:pt x="182" y="83"/>
                </a:cubicBezTo>
                <a:cubicBezTo>
                  <a:pt x="180" y="81"/>
                  <a:pt x="178" y="80"/>
                  <a:pt x="176" y="80"/>
                </a:cubicBezTo>
                <a:cubicBezTo>
                  <a:pt x="171" y="80"/>
                  <a:pt x="167" y="84"/>
                  <a:pt x="167" y="89"/>
                </a:cubicBezTo>
                <a:cubicBezTo>
                  <a:pt x="167" y="89"/>
                  <a:pt x="167" y="90"/>
                  <a:pt x="167" y="90"/>
                </a:cubicBezTo>
                <a:cubicBezTo>
                  <a:pt x="132" y="100"/>
                  <a:pt x="132" y="100"/>
                  <a:pt x="132" y="100"/>
                </a:cubicBezTo>
                <a:cubicBezTo>
                  <a:pt x="132" y="100"/>
                  <a:pt x="132" y="99"/>
                  <a:pt x="132" y="99"/>
                </a:cubicBezTo>
                <a:lnTo>
                  <a:pt x="242" y="29"/>
                </a:lnTo>
                <a:close/>
                <a:moveTo>
                  <a:pt x="124" y="107"/>
                </a:moveTo>
                <a:cubicBezTo>
                  <a:pt x="124" y="107"/>
                  <a:pt x="125" y="107"/>
                  <a:pt x="126" y="107"/>
                </a:cubicBezTo>
                <a:cubicBezTo>
                  <a:pt x="130" y="107"/>
                  <a:pt x="132" y="105"/>
                  <a:pt x="132" y="101"/>
                </a:cubicBezTo>
                <a:cubicBezTo>
                  <a:pt x="132" y="101"/>
                  <a:pt x="132" y="101"/>
                  <a:pt x="132" y="101"/>
                </a:cubicBezTo>
                <a:cubicBezTo>
                  <a:pt x="167" y="91"/>
                  <a:pt x="167" y="91"/>
                  <a:pt x="167" y="91"/>
                </a:cubicBezTo>
                <a:cubicBezTo>
                  <a:pt x="168" y="93"/>
                  <a:pt x="169" y="95"/>
                  <a:pt x="171" y="96"/>
                </a:cubicBezTo>
                <a:cubicBezTo>
                  <a:pt x="154" y="125"/>
                  <a:pt x="154" y="125"/>
                  <a:pt x="154" y="125"/>
                </a:cubicBezTo>
                <a:cubicBezTo>
                  <a:pt x="105" y="210"/>
                  <a:pt x="105" y="210"/>
                  <a:pt x="105" y="210"/>
                </a:cubicBezTo>
                <a:cubicBezTo>
                  <a:pt x="104" y="209"/>
                  <a:pt x="103" y="209"/>
                  <a:pt x="102" y="209"/>
                </a:cubicBezTo>
                <a:cubicBezTo>
                  <a:pt x="97" y="209"/>
                  <a:pt x="93" y="213"/>
                  <a:pt x="93" y="217"/>
                </a:cubicBezTo>
                <a:cubicBezTo>
                  <a:pt x="93" y="218"/>
                  <a:pt x="93" y="218"/>
                  <a:pt x="93" y="219"/>
                </a:cubicBezTo>
                <a:cubicBezTo>
                  <a:pt x="45" y="227"/>
                  <a:pt x="45" y="227"/>
                  <a:pt x="45" y="227"/>
                </a:cubicBezTo>
                <a:cubicBezTo>
                  <a:pt x="45" y="225"/>
                  <a:pt x="44" y="224"/>
                  <a:pt x="43" y="223"/>
                </a:cubicBezTo>
                <a:lnTo>
                  <a:pt x="124" y="107"/>
                </a:lnTo>
                <a:close/>
                <a:moveTo>
                  <a:pt x="39" y="234"/>
                </a:moveTo>
                <a:cubicBezTo>
                  <a:pt x="39" y="234"/>
                  <a:pt x="39" y="234"/>
                  <a:pt x="39" y="234"/>
                </a:cubicBezTo>
                <a:cubicBezTo>
                  <a:pt x="42" y="234"/>
                  <a:pt x="45" y="231"/>
                  <a:pt x="45" y="228"/>
                </a:cubicBezTo>
                <a:cubicBezTo>
                  <a:pt x="45" y="228"/>
                  <a:pt x="45" y="227"/>
                  <a:pt x="45" y="227"/>
                </a:cubicBezTo>
                <a:cubicBezTo>
                  <a:pt x="94" y="219"/>
                  <a:pt x="94" y="219"/>
                  <a:pt x="94" y="219"/>
                </a:cubicBezTo>
                <a:cubicBezTo>
                  <a:pt x="94" y="222"/>
                  <a:pt x="97" y="225"/>
                  <a:pt x="99" y="226"/>
                </a:cubicBezTo>
                <a:cubicBezTo>
                  <a:pt x="88" y="295"/>
                  <a:pt x="88" y="295"/>
                  <a:pt x="88" y="295"/>
                </a:cubicBezTo>
                <a:cubicBezTo>
                  <a:pt x="75" y="375"/>
                  <a:pt x="75" y="375"/>
                  <a:pt x="75" y="375"/>
                </a:cubicBezTo>
                <a:cubicBezTo>
                  <a:pt x="75" y="375"/>
                  <a:pt x="75" y="375"/>
                  <a:pt x="74" y="375"/>
                </a:cubicBezTo>
                <a:cubicBezTo>
                  <a:pt x="70" y="375"/>
                  <a:pt x="66" y="378"/>
                  <a:pt x="66" y="383"/>
                </a:cubicBezTo>
                <a:cubicBezTo>
                  <a:pt x="12" y="383"/>
                  <a:pt x="12" y="383"/>
                  <a:pt x="12" y="383"/>
                </a:cubicBezTo>
                <a:cubicBezTo>
                  <a:pt x="12" y="381"/>
                  <a:pt x="10" y="379"/>
                  <a:pt x="8" y="378"/>
                </a:cubicBezTo>
                <a:lnTo>
                  <a:pt x="39" y="234"/>
                </a:lnTo>
                <a:close/>
                <a:moveTo>
                  <a:pt x="8" y="390"/>
                </a:moveTo>
                <a:cubicBezTo>
                  <a:pt x="11" y="389"/>
                  <a:pt x="12" y="387"/>
                  <a:pt x="12" y="384"/>
                </a:cubicBezTo>
                <a:cubicBezTo>
                  <a:pt x="66" y="384"/>
                  <a:pt x="66" y="384"/>
                  <a:pt x="66" y="384"/>
                </a:cubicBezTo>
                <a:cubicBezTo>
                  <a:pt x="66" y="388"/>
                  <a:pt x="70" y="392"/>
                  <a:pt x="74" y="392"/>
                </a:cubicBezTo>
                <a:cubicBezTo>
                  <a:pt x="75" y="392"/>
                  <a:pt x="75" y="392"/>
                  <a:pt x="75" y="392"/>
                </a:cubicBezTo>
                <a:cubicBezTo>
                  <a:pt x="79" y="419"/>
                  <a:pt x="79" y="419"/>
                  <a:pt x="79" y="419"/>
                </a:cubicBezTo>
                <a:cubicBezTo>
                  <a:pt x="99" y="541"/>
                  <a:pt x="99" y="541"/>
                  <a:pt x="99" y="541"/>
                </a:cubicBezTo>
                <a:cubicBezTo>
                  <a:pt x="96" y="542"/>
                  <a:pt x="94" y="544"/>
                  <a:pt x="93" y="548"/>
                </a:cubicBezTo>
                <a:cubicBezTo>
                  <a:pt x="90" y="547"/>
                  <a:pt x="90" y="547"/>
                  <a:pt x="90" y="547"/>
                </a:cubicBezTo>
                <a:cubicBezTo>
                  <a:pt x="45" y="540"/>
                  <a:pt x="45" y="540"/>
                  <a:pt x="45" y="540"/>
                </a:cubicBezTo>
                <a:cubicBezTo>
                  <a:pt x="45" y="540"/>
                  <a:pt x="45" y="540"/>
                  <a:pt x="45" y="539"/>
                </a:cubicBezTo>
                <a:cubicBezTo>
                  <a:pt x="45" y="536"/>
                  <a:pt x="42" y="534"/>
                  <a:pt x="39" y="534"/>
                </a:cubicBezTo>
                <a:cubicBezTo>
                  <a:pt x="39" y="534"/>
                  <a:pt x="39" y="534"/>
                  <a:pt x="39" y="534"/>
                </a:cubicBezTo>
                <a:lnTo>
                  <a:pt x="8" y="390"/>
                </a:lnTo>
                <a:close/>
                <a:moveTo>
                  <a:pt x="43" y="544"/>
                </a:moveTo>
                <a:cubicBezTo>
                  <a:pt x="44" y="543"/>
                  <a:pt x="45" y="542"/>
                  <a:pt x="45" y="541"/>
                </a:cubicBezTo>
                <a:cubicBezTo>
                  <a:pt x="79" y="546"/>
                  <a:pt x="79" y="546"/>
                  <a:pt x="79" y="546"/>
                </a:cubicBezTo>
                <a:cubicBezTo>
                  <a:pt x="93" y="548"/>
                  <a:pt x="93" y="548"/>
                  <a:pt x="93" y="548"/>
                </a:cubicBezTo>
                <a:cubicBezTo>
                  <a:pt x="93" y="549"/>
                  <a:pt x="93" y="549"/>
                  <a:pt x="93" y="549"/>
                </a:cubicBezTo>
                <a:cubicBezTo>
                  <a:pt x="93" y="554"/>
                  <a:pt x="97" y="558"/>
                  <a:pt x="102" y="558"/>
                </a:cubicBezTo>
                <a:cubicBezTo>
                  <a:pt x="103" y="558"/>
                  <a:pt x="104" y="557"/>
                  <a:pt x="105" y="557"/>
                </a:cubicBezTo>
                <a:cubicBezTo>
                  <a:pt x="137" y="612"/>
                  <a:pt x="137" y="612"/>
                  <a:pt x="137" y="612"/>
                </a:cubicBezTo>
                <a:cubicBezTo>
                  <a:pt x="171" y="672"/>
                  <a:pt x="171" y="672"/>
                  <a:pt x="171" y="672"/>
                </a:cubicBezTo>
                <a:cubicBezTo>
                  <a:pt x="169" y="673"/>
                  <a:pt x="168" y="674"/>
                  <a:pt x="167" y="676"/>
                </a:cubicBezTo>
                <a:cubicBezTo>
                  <a:pt x="132" y="667"/>
                  <a:pt x="132" y="667"/>
                  <a:pt x="132" y="667"/>
                </a:cubicBezTo>
                <a:cubicBezTo>
                  <a:pt x="132" y="666"/>
                  <a:pt x="132" y="666"/>
                  <a:pt x="132" y="666"/>
                </a:cubicBezTo>
                <a:cubicBezTo>
                  <a:pt x="132" y="663"/>
                  <a:pt x="130" y="660"/>
                  <a:pt x="126" y="660"/>
                </a:cubicBezTo>
                <a:cubicBezTo>
                  <a:pt x="125" y="660"/>
                  <a:pt x="125" y="660"/>
                  <a:pt x="124" y="661"/>
                </a:cubicBezTo>
                <a:lnTo>
                  <a:pt x="43" y="544"/>
                </a:lnTo>
                <a:close/>
                <a:moveTo>
                  <a:pt x="252" y="743"/>
                </a:moveTo>
                <a:cubicBezTo>
                  <a:pt x="252" y="743"/>
                  <a:pt x="252" y="743"/>
                  <a:pt x="252" y="742"/>
                </a:cubicBezTo>
                <a:cubicBezTo>
                  <a:pt x="252" y="739"/>
                  <a:pt x="250" y="736"/>
                  <a:pt x="246" y="736"/>
                </a:cubicBezTo>
                <a:cubicBezTo>
                  <a:pt x="245" y="736"/>
                  <a:pt x="243" y="737"/>
                  <a:pt x="242" y="738"/>
                </a:cubicBezTo>
                <a:cubicBezTo>
                  <a:pt x="132" y="668"/>
                  <a:pt x="132" y="668"/>
                  <a:pt x="132" y="668"/>
                </a:cubicBezTo>
                <a:cubicBezTo>
                  <a:pt x="132" y="668"/>
                  <a:pt x="132" y="668"/>
                  <a:pt x="132" y="667"/>
                </a:cubicBezTo>
                <a:cubicBezTo>
                  <a:pt x="148" y="672"/>
                  <a:pt x="148" y="672"/>
                  <a:pt x="148" y="672"/>
                </a:cubicBezTo>
                <a:cubicBezTo>
                  <a:pt x="167" y="677"/>
                  <a:pt x="167" y="677"/>
                  <a:pt x="167" y="677"/>
                </a:cubicBezTo>
                <a:cubicBezTo>
                  <a:pt x="167" y="678"/>
                  <a:pt x="167" y="678"/>
                  <a:pt x="167" y="679"/>
                </a:cubicBezTo>
                <a:cubicBezTo>
                  <a:pt x="167" y="684"/>
                  <a:pt x="170" y="688"/>
                  <a:pt x="175" y="688"/>
                </a:cubicBezTo>
                <a:cubicBezTo>
                  <a:pt x="178" y="688"/>
                  <a:pt x="180" y="686"/>
                  <a:pt x="182" y="684"/>
                </a:cubicBezTo>
                <a:cubicBezTo>
                  <a:pt x="273" y="749"/>
                  <a:pt x="273" y="749"/>
                  <a:pt x="273" y="749"/>
                </a:cubicBezTo>
                <a:cubicBezTo>
                  <a:pt x="272" y="749"/>
                  <a:pt x="272" y="750"/>
                  <a:pt x="272" y="750"/>
                </a:cubicBezTo>
                <a:lnTo>
                  <a:pt x="252" y="743"/>
                </a:lnTo>
                <a:close/>
                <a:moveTo>
                  <a:pt x="284" y="752"/>
                </a:moveTo>
                <a:cubicBezTo>
                  <a:pt x="284" y="752"/>
                  <a:pt x="284" y="752"/>
                  <a:pt x="284" y="752"/>
                </a:cubicBezTo>
                <a:cubicBezTo>
                  <a:pt x="284" y="748"/>
                  <a:pt x="281" y="746"/>
                  <a:pt x="278" y="746"/>
                </a:cubicBezTo>
                <a:cubicBezTo>
                  <a:pt x="276" y="746"/>
                  <a:pt x="274" y="747"/>
                  <a:pt x="273" y="748"/>
                </a:cubicBezTo>
                <a:cubicBezTo>
                  <a:pt x="233" y="719"/>
                  <a:pt x="233" y="719"/>
                  <a:pt x="233" y="719"/>
                </a:cubicBezTo>
                <a:cubicBezTo>
                  <a:pt x="182" y="684"/>
                  <a:pt x="182" y="684"/>
                  <a:pt x="182" y="684"/>
                </a:cubicBezTo>
                <a:cubicBezTo>
                  <a:pt x="183" y="683"/>
                  <a:pt x="183" y="681"/>
                  <a:pt x="184" y="680"/>
                </a:cubicBezTo>
                <a:cubicBezTo>
                  <a:pt x="192" y="681"/>
                  <a:pt x="192" y="681"/>
                  <a:pt x="192" y="681"/>
                </a:cubicBezTo>
                <a:cubicBezTo>
                  <a:pt x="262" y="688"/>
                  <a:pt x="262" y="688"/>
                  <a:pt x="262" y="688"/>
                </a:cubicBezTo>
                <a:cubicBezTo>
                  <a:pt x="262" y="688"/>
                  <a:pt x="262" y="688"/>
                  <a:pt x="262" y="689"/>
                </a:cubicBezTo>
                <a:cubicBezTo>
                  <a:pt x="262" y="694"/>
                  <a:pt x="266" y="697"/>
                  <a:pt x="271" y="697"/>
                </a:cubicBezTo>
                <a:cubicBezTo>
                  <a:pt x="273" y="697"/>
                  <a:pt x="275" y="697"/>
                  <a:pt x="276" y="695"/>
                </a:cubicBezTo>
                <a:cubicBezTo>
                  <a:pt x="325" y="754"/>
                  <a:pt x="325" y="754"/>
                  <a:pt x="325" y="754"/>
                </a:cubicBezTo>
                <a:cubicBezTo>
                  <a:pt x="325" y="755"/>
                  <a:pt x="324" y="756"/>
                  <a:pt x="324" y="757"/>
                </a:cubicBezTo>
                <a:lnTo>
                  <a:pt x="284" y="752"/>
                </a:lnTo>
                <a:close/>
                <a:moveTo>
                  <a:pt x="335" y="758"/>
                </a:moveTo>
                <a:cubicBezTo>
                  <a:pt x="335" y="755"/>
                  <a:pt x="332" y="752"/>
                  <a:pt x="329" y="752"/>
                </a:cubicBezTo>
                <a:cubicBezTo>
                  <a:pt x="328" y="752"/>
                  <a:pt x="327" y="753"/>
                  <a:pt x="326" y="753"/>
                </a:cubicBezTo>
                <a:cubicBezTo>
                  <a:pt x="297" y="719"/>
                  <a:pt x="297" y="719"/>
                  <a:pt x="297" y="719"/>
                </a:cubicBezTo>
                <a:cubicBezTo>
                  <a:pt x="277" y="695"/>
                  <a:pt x="277" y="695"/>
                  <a:pt x="277" y="695"/>
                </a:cubicBezTo>
                <a:cubicBezTo>
                  <a:pt x="278" y="693"/>
                  <a:pt x="279" y="691"/>
                  <a:pt x="279" y="689"/>
                </a:cubicBezTo>
                <a:cubicBezTo>
                  <a:pt x="376" y="692"/>
                  <a:pt x="376" y="692"/>
                  <a:pt x="376" y="692"/>
                </a:cubicBezTo>
                <a:cubicBezTo>
                  <a:pt x="376" y="696"/>
                  <a:pt x="380" y="700"/>
                  <a:pt x="384" y="700"/>
                </a:cubicBezTo>
                <a:cubicBezTo>
                  <a:pt x="384" y="756"/>
                  <a:pt x="384" y="756"/>
                  <a:pt x="384" y="756"/>
                </a:cubicBezTo>
                <a:cubicBezTo>
                  <a:pt x="382" y="756"/>
                  <a:pt x="379" y="758"/>
                  <a:pt x="379" y="760"/>
                </a:cubicBezTo>
                <a:lnTo>
                  <a:pt x="335" y="758"/>
                </a:lnTo>
                <a:close/>
                <a:moveTo>
                  <a:pt x="390" y="760"/>
                </a:moveTo>
                <a:cubicBezTo>
                  <a:pt x="390" y="758"/>
                  <a:pt x="388" y="756"/>
                  <a:pt x="385" y="756"/>
                </a:cubicBezTo>
                <a:cubicBezTo>
                  <a:pt x="385" y="700"/>
                  <a:pt x="385" y="700"/>
                  <a:pt x="385" y="700"/>
                </a:cubicBezTo>
                <a:cubicBezTo>
                  <a:pt x="389" y="699"/>
                  <a:pt x="392" y="696"/>
                  <a:pt x="393" y="692"/>
                </a:cubicBezTo>
                <a:cubicBezTo>
                  <a:pt x="490" y="689"/>
                  <a:pt x="490" y="689"/>
                  <a:pt x="490" y="689"/>
                </a:cubicBezTo>
                <a:cubicBezTo>
                  <a:pt x="491" y="691"/>
                  <a:pt x="492" y="693"/>
                  <a:pt x="493" y="694"/>
                </a:cubicBezTo>
                <a:cubicBezTo>
                  <a:pt x="444" y="752"/>
                  <a:pt x="444" y="752"/>
                  <a:pt x="444" y="752"/>
                </a:cubicBezTo>
                <a:cubicBezTo>
                  <a:pt x="443" y="752"/>
                  <a:pt x="442" y="751"/>
                  <a:pt x="441" y="751"/>
                </a:cubicBezTo>
                <a:cubicBezTo>
                  <a:pt x="437" y="751"/>
                  <a:pt x="435" y="754"/>
                  <a:pt x="435" y="757"/>
                </a:cubicBezTo>
                <a:cubicBezTo>
                  <a:pt x="435" y="757"/>
                  <a:pt x="435" y="758"/>
                  <a:pt x="435" y="758"/>
                </a:cubicBezTo>
                <a:lnTo>
                  <a:pt x="390" y="760"/>
                </a:lnTo>
                <a:close/>
                <a:moveTo>
                  <a:pt x="527" y="739"/>
                </a:moveTo>
                <a:cubicBezTo>
                  <a:pt x="526" y="737"/>
                  <a:pt x="525" y="736"/>
                  <a:pt x="523" y="736"/>
                </a:cubicBezTo>
                <a:cubicBezTo>
                  <a:pt x="520" y="736"/>
                  <a:pt x="517" y="739"/>
                  <a:pt x="517" y="742"/>
                </a:cubicBezTo>
                <a:cubicBezTo>
                  <a:pt x="517" y="743"/>
                  <a:pt x="517" y="743"/>
                  <a:pt x="517" y="743"/>
                </a:cubicBezTo>
                <a:cubicBezTo>
                  <a:pt x="497" y="750"/>
                  <a:pt x="497" y="750"/>
                  <a:pt x="497" y="750"/>
                </a:cubicBezTo>
                <a:cubicBezTo>
                  <a:pt x="497" y="750"/>
                  <a:pt x="497" y="749"/>
                  <a:pt x="496" y="749"/>
                </a:cubicBezTo>
                <a:cubicBezTo>
                  <a:pt x="587" y="684"/>
                  <a:pt x="587" y="684"/>
                  <a:pt x="587" y="684"/>
                </a:cubicBezTo>
                <a:cubicBezTo>
                  <a:pt x="589" y="686"/>
                  <a:pt x="591" y="688"/>
                  <a:pt x="594" y="688"/>
                </a:cubicBezTo>
                <a:cubicBezTo>
                  <a:pt x="599" y="688"/>
                  <a:pt x="603" y="684"/>
                  <a:pt x="603" y="679"/>
                </a:cubicBezTo>
                <a:cubicBezTo>
                  <a:pt x="603" y="678"/>
                  <a:pt x="603" y="678"/>
                  <a:pt x="602" y="677"/>
                </a:cubicBezTo>
                <a:cubicBezTo>
                  <a:pt x="637" y="667"/>
                  <a:pt x="637" y="667"/>
                  <a:pt x="637" y="667"/>
                </a:cubicBezTo>
                <a:cubicBezTo>
                  <a:pt x="637" y="668"/>
                  <a:pt x="637" y="668"/>
                  <a:pt x="637" y="668"/>
                </a:cubicBezTo>
                <a:lnTo>
                  <a:pt x="527" y="739"/>
                </a:lnTo>
                <a:close/>
                <a:moveTo>
                  <a:pt x="645" y="661"/>
                </a:moveTo>
                <a:cubicBezTo>
                  <a:pt x="645" y="660"/>
                  <a:pt x="644" y="660"/>
                  <a:pt x="643" y="660"/>
                </a:cubicBezTo>
                <a:cubicBezTo>
                  <a:pt x="639" y="660"/>
                  <a:pt x="637" y="663"/>
                  <a:pt x="637" y="666"/>
                </a:cubicBezTo>
                <a:cubicBezTo>
                  <a:pt x="637" y="666"/>
                  <a:pt x="637" y="666"/>
                  <a:pt x="637" y="667"/>
                </a:cubicBezTo>
                <a:cubicBezTo>
                  <a:pt x="626" y="670"/>
                  <a:pt x="626" y="670"/>
                  <a:pt x="626" y="670"/>
                </a:cubicBezTo>
                <a:cubicBezTo>
                  <a:pt x="602" y="676"/>
                  <a:pt x="602" y="676"/>
                  <a:pt x="602" y="676"/>
                </a:cubicBezTo>
                <a:cubicBezTo>
                  <a:pt x="601" y="674"/>
                  <a:pt x="600" y="673"/>
                  <a:pt x="598" y="672"/>
                </a:cubicBezTo>
                <a:cubicBezTo>
                  <a:pt x="615" y="642"/>
                  <a:pt x="615" y="642"/>
                  <a:pt x="615" y="642"/>
                </a:cubicBezTo>
                <a:cubicBezTo>
                  <a:pt x="664" y="557"/>
                  <a:pt x="664" y="557"/>
                  <a:pt x="664" y="557"/>
                </a:cubicBezTo>
                <a:cubicBezTo>
                  <a:pt x="665" y="557"/>
                  <a:pt x="666" y="558"/>
                  <a:pt x="668" y="558"/>
                </a:cubicBezTo>
                <a:cubicBezTo>
                  <a:pt x="672" y="558"/>
                  <a:pt x="676" y="554"/>
                  <a:pt x="676" y="549"/>
                </a:cubicBezTo>
                <a:cubicBezTo>
                  <a:pt x="676" y="549"/>
                  <a:pt x="676" y="549"/>
                  <a:pt x="676" y="548"/>
                </a:cubicBezTo>
                <a:cubicBezTo>
                  <a:pt x="723" y="541"/>
                  <a:pt x="723" y="541"/>
                  <a:pt x="723" y="541"/>
                </a:cubicBezTo>
                <a:cubicBezTo>
                  <a:pt x="723" y="542"/>
                  <a:pt x="724" y="544"/>
                  <a:pt x="726" y="545"/>
                </a:cubicBezTo>
                <a:lnTo>
                  <a:pt x="645" y="661"/>
                </a:lnTo>
                <a:close/>
                <a:moveTo>
                  <a:pt x="730" y="534"/>
                </a:moveTo>
                <a:cubicBezTo>
                  <a:pt x="730" y="534"/>
                  <a:pt x="729" y="534"/>
                  <a:pt x="729" y="534"/>
                </a:cubicBezTo>
                <a:cubicBezTo>
                  <a:pt x="726" y="534"/>
                  <a:pt x="723" y="537"/>
                  <a:pt x="723" y="540"/>
                </a:cubicBezTo>
                <a:cubicBezTo>
                  <a:pt x="723" y="540"/>
                  <a:pt x="723" y="540"/>
                  <a:pt x="723" y="540"/>
                </a:cubicBezTo>
                <a:cubicBezTo>
                  <a:pt x="676" y="548"/>
                  <a:pt x="676" y="548"/>
                  <a:pt x="676" y="548"/>
                </a:cubicBezTo>
                <a:cubicBezTo>
                  <a:pt x="676" y="544"/>
                  <a:pt x="673" y="542"/>
                  <a:pt x="670" y="541"/>
                </a:cubicBezTo>
                <a:cubicBezTo>
                  <a:pt x="681" y="472"/>
                  <a:pt x="681" y="472"/>
                  <a:pt x="681" y="472"/>
                </a:cubicBezTo>
                <a:cubicBezTo>
                  <a:pt x="694" y="393"/>
                  <a:pt x="694" y="393"/>
                  <a:pt x="694" y="393"/>
                </a:cubicBezTo>
                <a:cubicBezTo>
                  <a:pt x="694" y="393"/>
                  <a:pt x="694" y="393"/>
                  <a:pt x="695" y="393"/>
                </a:cubicBezTo>
                <a:cubicBezTo>
                  <a:pt x="699" y="393"/>
                  <a:pt x="703" y="389"/>
                  <a:pt x="703" y="384"/>
                </a:cubicBezTo>
                <a:cubicBezTo>
                  <a:pt x="757" y="384"/>
                  <a:pt x="757" y="384"/>
                  <a:pt x="757" y="384"/>
                </a:cubicBezTo>
                <a:cubicBezTo>
                  <a:pt x="757" y="387"/>
                  <a:pt x="759" y="389"/>
                  <a:pt x="761" y="390"/>
                </a:cubicBezTo>
                <a:lnTo>
                  <a:pt x="730" y="534"/>
                </a:lnTo>
                <a:close/>
              </a:path>
            </a:pathLst>
          </a:cu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vert="horz" wrap="square" lIns="128580" tIns="64290" rIns="128580" bIns="64290" numCol="1" anchor="t" anchorCtr="0" compatLnSpc="1"/>
          <a:p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1477645" y="142240"/>
            <a:ext cx="8923655" cy="6521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eaLnBrk="1" hangingPunct="1">
              <a:lnSpc>
                <a:spcPct val="125000"/>
              </a:lnSpc>
            </a:pPr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服务知识全链条</a:t>
            </a:r>
            <a:r>
              <a:rPr lang="en-US" altLang="zh-CN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打造知识生态网</a:t>
            </a:r>
            <a:endParaRPr lang="zh-CN" altLang="en-US" sz="32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2" name="直接连接符 1"/>
          <p:cNvCxnSpPr>
            <a:stCxn id="11" idx="4"/>
          </p:cNvCxnSpPr>
          <p:nvPr/>
        </p:nvCxnSpPr>
        <p:spPr>
          <a:xfrm>
            <a:off x="1062355" y="809625"/>
            <a:ext cx="8490585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 21"/>
          <p:cNvSpPr/>
          <p:nvPr>
            <p:custDataLst>
              <p:tags r:id="rId4"/>
            </p:custDataLst>
          </p:nvPr>
        </p:nvSpPr>
        <p:spPr bwMode="auto">
          <a:xfrm>
            <a:off x="7851352" y="2998379"/>
            <a:ext cx="66936" cy="94927"/>
          </a:xfrm>
          <a:custGeom>
            <a:avLst/>
            <a:gdLst>
              <a:gd name="T0" fmla="*/ 0 w 23"/>
              <a:gd name="T1" fmla="*/ 0 h 33"/>
              <a:gd name="T2" fmla="*/ 23 w 23"/>
              <a:gd name="T3" fmla="*/ 33 h 33"/>
              <a:gd name="T4" fmla="*/ 0 w 23"/>
              <a:gd name="T5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33">
                <a:moveTo>
                  <a:pt x="0" y="0"/>
                </a:moveTo>
                <a:cubicBezTo>
                  <a:pt x="7" y="12"/>
                  <a:pt x="14" y="23"/>
                  <a:pt x="23" y="33"/>
                </a:cubicBez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 w="9525">
            <a:solidFill>
              <a:srgbClr val="0070C0"/>
            </a:solidFill>
            <a:round/>
          </a:ln>
        </p:spPr>
        <p:txBody>
          <a:bodyPr vert="horz" wrap="square" lIns="128580" tIns="64290" rIns="128580" bIns="64290" numCol="1" anchor="t" anchorCtr="0" compatLnSpc="1"/>
          <a:p>
            <a:endParaRPr lang="zh-CN" altLang="en-US"/>
          </a:p>
        </p:txBody>
      </p:sp>
      <p:sp>
        <p:nvSpPr>
          <p:cNvPr id="43" name="Freeform 22"/>
          <p:cNvSpPr/>
          <p:nvPr>
            <p:custDataLst>
              <p:tags r:id="rId5"/>
            </p:custDataLst>
          </p:nvPr>
        </p:nvSpPr>
        <p:spPr bwMode="auto">
          <a:xfrm>
            <a:off x="5743434" y="3305719"/>
            <a:ext cx="66936" cy="94927"/>
          </a:xfrm>
          <a:custGeom>
            <a:avLst/>
            <a:gdLst>
              <a:gd name="T0" fmla="*/ 0 w 23"/>
              <a:gd name="T1" fmla="*/ 33 h 33"/>
              <a:gd name="T2" fmla="*/ 23 w 23"/>
              <a:gd name="T3" fmla="*/ 0 h 33"/>
              <a:gd name="T4" fmla="*/ 0 w 23"/>
              <a:gd name="T5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33">
                <a:moveTo>
                  <a:pt x="0" y="33"/>
                </a:moveTo>
                <a:cubicBezTo>
                  <a:pt x="9" y="23"/>
                  <a:pt x="16" y="12"/>
                  <a:pt x="23" y="0"/>
                </a:cubicBezTo>
                <a:lnTo>
                  <a:pt x="0" y="33"/>
                </a:lnTo>
                <a:close/>
              </a:path>
            </a:pathLst>
          </a:custGeom>
          <a:solidFill>
            <a:srgbClr val="0070C0"/>
          </a:solidFill>
          <a:ln w="9525">
            <a:solidFill>
              <a:srgbClr val="0070C0"/>
            </a:solidFill>
            <a:round/>
          </a:ln>
        </p:spPr>
        <p:txBody>
          <a:bodyPr vert="horz" wrap="square" lIns="128580" tIns="64290" rIns="128580" bIns="64290" numCol="1" anchor="t" anchorCtr="0" compatLnSpc="1"/>
          <a:p>
            <a:endParaRPr lang="zh-CN" altLang="en-US"/>
          </a:p>
        </p:txBody>
      </p:sp>
      <p:sp>
        <p:nvSpPr>
          <p:cNvPr id="6" name="椭圆 5"/>
          <p:cNvSpPr/>
          <p:nvPr>
            <p:custDataLst>
              <p:tags r:id="rId6"/>
            </p:custDataLst>
          </p:nvPr>
        </p:nvSpPr>
        <p:spPr>
          <a:xfrm>
            <a:off x="5496560" y="1216025"/>
            <a:ext cx="981710" cy="98171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知识</a:t>
            </a:r>
            <a:endParaRPr lang="zh-CN" altLang="en-US" sz="2000" b="1"/>
          </a:p>
          <a:p>
            <a:pPr algn="ctr"/>
            <a:r>
              <a:rPr lang="zh-CN" altLang="en-US" sz="2000" b="1"/>
              <a:t>发现</a:t>
            </a:r>
            <a:endParaRPr lang="zh-CN" altLang="en-US" sz="2000" b="1"/>
          </a:p>
        </p:txBody>
      </p:sp>
      <p:sp>
        <p:nvSpPr>
          <p:cNvPr id="15" name="椭圆 14"/>
          <p:cNvSpPr/>
          <p:nvPr>
            <p:custDataLst>
              <p:tags r:id="rId7"/>
            </p:custDataLst>
          </p:nvPr>
        </p:nvSpPr>
        <p:spPr>
          <a:xfrm>
            <a:off x="7250430" y="2197735"/>
            <a:ext cx="981710" cy="98171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知识</a:t>
            </a:r>
            <a:endParaRPr lang="zh-CN" altLang="en-US" sz="2000" b="1"/>
          </a:p>
          <a:p>
            <a:pPr algn="ctr"/>
            <a:r>
              <a:rPr lang="zh-CN" altLang="en-US" sz="2000" b="1"/>
              <a:t>挖掘</a:t>
            </a:r>
            <a:endParaRPr lang="zh-CN" altLang="en-US" sz="2000" b="1"/>
          </a:p>
        </p:txBody>
      </p:sp>
      <p:sp>
        <p:nvSpPr>
          <p:cNvPr id="23" name="椭圆 22"/>
          <p:cNvSpPr/>
          <p:nvPr>
            <p:custDataLst>
              <p:tags r:id="rId8"/>
            </p:custDataLst>
          </p:nvPr>
        </p:nvSpPr>
        <p:spPr>
          <a:xfrm>
            <a:off x="3742690" y="2197735"/>
            <a:ext cx="981710" cy="98171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知识</a:t>
            </a:r>
            <a:endParaRPr lang="zh-CN" altLang="en-US" sz="2000" b="1"/>
          </a:p>
          <a:p>
            <a:pPr algn="ctr"/>
            <a:r>
              <a:rPr lang="zh-CN" altLang="en-US" sz="2000" b="1"/>
              <a:t>评价</a:t>
            </a:r>
            <a:endParaRPr lang="zh-CN" altLang="en-US" sz="2000" b="1"/>
          </a:p>
        </p:txBody>
      </p:sp>
      <p:sp>
        <p:nvSpPr>
          <p:cNvPr id="24" name="椭圆 23"/>
          <p:cNvSpPr/>
          <p:nvPr>
            <p:custDataLst>
              <p:tags r:id="rId9"/>
            </p:custDataLst>
          </p:nvPr>
        </p:nvSpPr>
        <p:spPr>
          <a:xfrm>
            <a:off x="5496560" y="4630420"/>
            <a:ext cx="981710" cy="98171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知识</a:t>
            </a:r>
            <a:endParaRPr lang="zh-CN" altLang="en-US" sz="2000" b="1"/>
          </a:p>
          <a:p>
            <a:pPr algn="ctr"/>
            <a:r>
              <a:rPr lang="zh-CN" altLang="en-US" sz="2000" b="1"/>
              <a:t>传播</a:t>
            </a:r>
            <a:endParaRPr lang="zh-CN" altLang="en-US" sz="2000" b="1"/>
          </a:p>
        </p:txBody>
      </p:sp>
      <p:sp>
        <p:nvSpPr>
          <p:cNvPr id="34" name="文本框 33"/>
          <p:cNvSpPr txBox="1"/>
          <p:nvPr>
            <p:custDataLst>
              <p:tags r:id="rId10"/>
            </p:custDataLst>
          </p:nvPr>
        </p:nvSpPr>
        <p:spPr>
          <a:xfrm>
            <a:off x="1073017" y="6140337"/>
            <a:ext cx="10046637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微软雅黑" panose="020B0503020204020204" pitchFamily="34" charset="-122"/>
              </a:rPr>
              <a:t>做好论文，钻研科学，最终还需要扎扎实实的啃文献，冥思苦想的找灵感，深入实践的解问题。</a:t>
            </a:r>
            <a:endParaRPr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  <p:pic>
        <p:nvPicPr>
          <p:cNvPr id="5" name="图片 4" descr="弯箭头 (1)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1220000" flipH="1">
            <a:off x="6565265" y="1357630"/>
            <a:ext cx="937260" cy="71310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0" y="212090"/>
            <a:ext cx="1428864" cy="597535"/>
            <a:chOff x="2904" y="1893"/>
            <a:chExt cx="3716" cy="2690"/>
          </a:xfrm>
        </p:grpSpPr>
        <p:sp>
          <p:nvSpPr>
            <p:cNvPr id="20" name="矩形 19"/>
            <p:cNvSpPr/>
            <p:nvPr>
              <p:custDataLst>
                <p:tags r:id="rId12"/>
              </p:custDataLst>
            </p:nvPr>
          </p:nvSpPr>
          <p:spPr>
            <a:xfrm>
              <a:off x="2904" y="1893"/>
              <a:ext cx="3714" cy="269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直角三角形 20"/>
            <p:cNvSpPr/>
            <p:nvPr>
              <p:custDataLst>
                <p:tags r:id="rId13"/>
              </p:custDataLst>
            </p:nvPr>
          </p:nvSpPr>
          <p:spPr>
            <a:xfrm flipH="1">
              <a:off x="5667" y="1893"/>
              <a:ext cx="953" cy="269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7250430" y="3648710"/>
            <a:ext cx="981710" cy="98171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知识</a:t>
            </a:r>
            <a:endParaRPr lang="zh-CN" altLang="en-US" sz="2000" b="1"/>
          </a:p>
          <a:p>
            <a:pPr algn="ctr"/>
            <a:r>
              <a:rPr lang="zh-CN" altLang="en-US" sz="2000" b="1"/>
              <a:t>生产</a:t>
            </a:r>
            <a:endParaRPr lang="zh-CN" altLang="en-US" sz="2000" b="1"/>
          </a:p>
        </p:txBody>
      </p:sp>
      <p:sp>
        <p:nvSpPr>
          <p:cNvPr id="7" name="椭圆 6"/>
          <p:cNvSpPr/>
          <p:nvPr>
            <p:custDataLst>
              <p:tags r:id="rId15"/>
            </p:custDataLst>
          </p:nvPr>
        </p:nvSpPr>
        <p:spPr>
          <a:xfrm>
            <a:off x="3742690" y="3648710"/>
            <a:ext cx="981710" cy="98171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知识</a:t>
            </a:r>
            <a:endParaRPr lang="zh-CN" altLang="en-US" sz="2000" b="1"/>
          </a:p>
          <a:p>
            <a:pPr algn="ctr"/>
            <a:r>
              <a:rPr lang="zh-CN" altLang="en-US" sz="2000" b="1"/>
              <a:t>利用</a:t>
            </a:r>
            <a:endParaRPr lang="zh-CN" altLang="en-US" sz="2000" b="1"/>
          </a:p>
        </p:txBody>
      </p:sp>
      <p:pic>
        <p:nvPicPr>
          <p:cNvPr id="9" name="图片 8" descr="弯箭头 (1)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1"/>
          <a:stretch>
            <a:fillRect/>
          </a:stretch>
        </p:blipFill>
        <p:spPr>
          <a:xfrm rot="14580000" flipH="1">
            <a:off x="8181975" y="2996565"/>
            <a:ext cx="937260" cy="713105"/>
          </a:xfrm>
          <a:prstGeom prst="rect">
            <a:avLst/>
          </a:prstGeom>
        </p:spPr>
      </p:pic>
      <p:pic>
        <p:nvPicPr>
          <p:cNvPr id="10" name="图片 9" descr="弯箭头 (1)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1"/>
          <a:stretch>
            <a:fillRect/>
          </a:stretch>
        </p:blipFill>
        <p:spPr>
          <a:xfrm rot="17280000" flipH="1">
            <a:off x="6666865" y="4699635"/>
            <a:ext cx="937260" cy="713105"/>
          </a:xfrm>
          <a:prstGeom prst="rect">
            <a:avLst/>
          </a:prstGeom>
        </p:spPr>
      </p:pic>
      <p:pic>
        <p:nvPicPr>
          <p:cNvPr id="11" name="图片 10" descr="弯箭头 (1)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1"/>
          <a:stretch>
            <a:fillRect/>
          </a:stretch>
        </p:blipFill>
        <p:spPr>
          <a:xfrm rot="780000" flipH="1">
            <a:off x="4363085" y="4803140"/>
            <a:ext cx="937260" cy="713105"/>
          </a:xfrm>
          <a:prstGeom prst="rect">
            <a:avLst/>
          </a:prstGeom>
        </p:spPr>
      </p:pic>
      <p:pic>
        <p:nvPicPr>
          <p:cNvPr id="12" name="图片 11" descr="弯箭头 (1)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1"/>
          <a:stretch>
            <a:fillRect/>
          </a:stretch>
        </p:blipFill>
        <p:spPr>
          <a:xfrm rot="3480000" flipH="1">
            <a:off x="2950210" y="3111500"/>
            <a:ext cx="937260" cy="713105"/>
          </a:xfrm>
          <a:prstGeom prst="rect">
            <a:avLst/>
          </a:prstGeom>
        </p:spPr>
      </p:pic>
      <p:pic>
        <p:nvPicPr>
          <p:cNvPr id="13" name="图片 12" descr="弯箭头 (1)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1"/>
          <a:stretch>
            <a:fillRect/>
          </a:stretch>
        </p:blipFill>
        <p:spPr>
          <a:xfrm rot="8100000" flipH="1">
            <a:off x="4316095" y="1442720"/>
            <a:ext cx="937260" cy="713105"/>
          </a:xfrm>
          <a:prstGeom prst="rect">
            <a:avLst/>
          </a:prstGeom>
        </p:spPr>
      </p:pic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3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" grpId="0" bldLvl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7"/>
          <p:cNvSpPr>
            <a:spLocks noChangeArrowheads="1"/>
          </p:cNvSpPr>
          <p:nvPr/>
        </p:nvSpPr>
        <p:spPr bwMode="auto">
          <a:xfrm>
            <a:off x="0" y="1350624"/>
            <a:ext cx="12192000" cy="478001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lIns="90170" tIns="46990" rIns="90170" bIns="4699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8" name="Group 6"/>
          <p:cNvGrpSpPr/>
          <p:nvPr/>
        </p:nvGrpSpPr>
        <p:grpSpPr bwMode="auto">
          <a:xfrm>
            <a:off x="-10287" y="1027846"/>
            <a:ext cx="4297847" cy="3195594"/>
            <a:chOff x="-440" y="-3"/>
            <a:chExt cx="8356" cy="6211"/>
          </a:xfrm>
        </p:grpSpPr>
        <p:sp>
          <p:nvSpPr>
            <p:cNvPr id="19" name="五边形 9"/>
            <p:cNvSpPr>
              <a:spLocks noChangeArrowheads="1"/>
            </p:cNvSpPr>
            <p:nvPr/>
          </p:nvSpPr>
          <p:spPr bwMode="auto">
            <a:xfrm rot="5400000">
              <a:off x="-1970" y="1970"/>
              <a:ext cx="6208" cy="2268"/>
            </a:xfrm>
            <a:prstGeom prst="homePlate">
              <a:avLst>
                <a:gd name="adj" fmla="val 68430"/>
              </a:avLst>
            </a:prstGeom>
            <a:solidFill>
              <a:srgbClr val="1E5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0" name="直角三角形 10"/>
            <p:cNvSpPr>
              <a:spLocks noChangeArrowheads="1"/>
            </p:cNvSpPr>
            <p:nvPr/>
          </p:nvSpPr>
          <p:spPr bwMode="auto">
            <a:xfrm rot="16200000">
              <a:off x="-538" y="96"/>
              <a:ext cx="657" cy="460"/>
            </a:xfrm>
            <a:prstGeom prst="rtTriangle">
              <a:avLst/>
            </a:pr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1" name="五边形 12"/>
            <p:cNvSpPr>
              <a:spLocks noChangeArrowheads="1"/>
            </p:cNvSpPr>
            <p:nvPr/>
          </p:nvSpPr>
          <p:spPr bwMode="auto">
            <a:xfrm rot="5400000">
              <a:off x="853" y="1970"/>
              <a:ext cx="6208" cy="2268"/>
            </a:xfrm>
            <a:prstGeom prst="homePlate">
              <a:avLst>
                <a:gd name="adj" fmla="val 68430"/>
              </a:avLst>
            </a:prstGeom>
            <a:solidFill>
              <a:srgbClr val="A272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3" name="五边形 15"/>
            <p:cNvSpPr>
              <a:spLocks noChangeArrowheads="1"/>
            </p:cNvSpPr>
            <p:nvPr/>
          </p:nvSpPr>
          <p:spPr bwMode="auto">
            <a:xfrm rot="5400000">
              <a:off x="3676" y="1967"/>
              <a:ext cx="6208" cy="2271"/>
            </a:xfrm>
            <a:prstGeom prst="homePlate">
              <a:avLst>
                <a:gd name="adj" fmla="val 68340"/>
              </a:avLst>
            </a:prstGeom>
            <a:solidFill>
              <a:srgbClr val="A4B6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8" name="直角三角形 10"/>
          <p:cNvSpPr>
            <a:spLocks noChangeArrowheads="1"/>
          </p:cNvSpPr>
          <p:nvPr/>
        </p:nvSpPr>
        <p:spPr bwMode="auto">
          <a:xfrm rot="16200000">
            <a:off x="1390471" y="1079077"/>
            <a:ext cx="338030" cy="236598"/>
          </a:xfrm>
          <a:prstGeom prst="rtTriangle">
            <a:avLst/>
          </a:pr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1" name="直角三角形 10"/>
          <p:cNvSpPr>
            <a:spLocks noChangeArrowheads="1"/>
          </p:cNvSpPr>
          <p:nvPr/>
        </p:nvSpPr>
        <p:spPr bwMode="auto">
          <a:xfrm rot="16200000">
            <a:off x="2831916" y="1079077"/>
            <a:ext cx="338030" cy="236598"/>
          </a:xfrm>
          <a:prstGeom prst="rtTriangle">
            <a:avLst/>
          </a:pr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2" name="TextBox 1"/>
          <p:cNvSpPr txBox="1">
            <a:spLocks noChangeArrowheads="1"/>
          </p:cNvSpPr>
          <p:nvPr/>
        </p:nvSpPr>
        <p:spPr bwMode="auto">
          <a:xfrm>
            <a:off x="4869815" y="2552065"/>
            <a:ext cx="6729730" cy="138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8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感谢您</a:t>
            </a:r>
            <a:r>
              <a:rPr lang="zh-CN" altLang="en-US" sz="8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的聆听</a:t>
            </a:r>
            <a:endParaRPr lang="zh-CN" altLang="en-US" sz="8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 descr="2022中国知网logo-修改版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467215" y="178435"/>
            <a:ext cx="1995805" cy="948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736497" y="366139"/>
            <a:ext cx="55168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如何用知网去鸟瞰“人工智能”？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1551305" y="115951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76170" y="1140460"/>
            <a:ext cx="9244330" cy="16402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5918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80" b="1" noProof="0" dirty="0">
                <a:solidFill>
                  <a:srgbClr val="FF0000"/>
                </a:solidFill>
                <a:highlight>
                  <a:srgbClr val="FFFF00"/>
                </a:highlight>
                <a:sym typeface="等线" panose="02010600030101010101" pitchFamily="2" charset="-122"/>
              </a:rPr>
              <a:t>中华知识大模型：</a:t>
            </a:r>
            <a:r>
              <a:rPr kumimoji="0" lang="zh-CN" altLang="en-US" sz="168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与华为携手成立人工智能联合创新实验室，发挥华为核心技术优势和知网高质量数据优势，面向知网成熟的应用场景，共同打造自主可控、可信增强的</a:t>
            </a:r>
            <a:r>
              <a:rPr kumimoji="0" lang="zh-CN" altLang="en-US" sz="168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中华知识大模型（华知大模型）</a:t>
            </a:r>
            <a:r>
              <a:rPr kumimoji="0" lang="zh-CN" altLang="en-US" sz="168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，在具备通用大模型基本能力同时形成华知大模型</a:t>
            </a:r>
            <a:r>
              <a:rPr kumimoji="0" lang="en-US" altLang="zh-CN" sz="168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</a:t>
            </a:r>
            <a:r>
              <a:rPr kumimoji="0" lang="zh-CN" altLang="en-US" sz="168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大特色能力，包括</a:t>
            </a:r>
            <a:r>
              <a:rPr kumimoji="0" lang="zh-CN" altLang="en-US" sz="168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文献理解、文章伴读、知识推荐、知识溯源、技术分析、论文综述、文档写作、图表解读</a:t>
            </a:r>
            <a:r>
              <a:rPr kumimoji="0" lang="zh-CN" altLang="en-US" sz="168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kumimoji="0" lang="zh-CN" altLang="en-US" sz="168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: 圆角 4"/>
          <p:cNvSpPr/>
          <p:nvPr/>
        </p:nvSpPr>
        <p:spPr>
          <a:xfrm>
            <a:off x="2094321" y="3721340"/>
            <a:ext cx="2089985" cy="179367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93" y="4221449"/>
            <a:ext cx="787926" cy="787926"/>
          </a:xfrm>
          <a:prstGeom prst="rect">
            <a:avLst/>
          </a:prstGeom>
        </p:spPr>
      </p:pic>
      <p:sp>
        <p:nvSpPr>
          <p:cNvPr id="13" name="MH_SubTitle_1"/>
          <p:cNvSpPr/>
          <p:nvPr>
            <p:custDataLst>
              <p:tags r:id="rId6"/>
            </p:custDataLst>
          </p:nvPr>
        </p:nvSpPr>
        <p:spPr>
          <a:xfrm>
            <a:off x="3289148" y="4252584"/>
            <a:ext cx="735728" cy="756791"/>
          </a:xfrm>
          <a:prstGeom prst="round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36000" rIns="36000" anchor="ctr">
            <a:normAutofit/>
          </a:bodyPr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pitchFamily="34" charset="-122"/>
                <a:cs typeface="+mn-cs"/>
              </a:rPr>
              <a:t>知网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ea typeface="微软雅黑" panose="020B0503020204020204" pitchFamily="34" charset="-122"/>
                <a:cs typeface="+mn-cs"/>
              </a:rPr>
              <a:t>数据</a:t>
            </a:r>
            <a:endParaRPr kumimoji="0" lang="en-US" altLang="zh-CN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530645" y="5108306"/>
            <a:ext cx="1452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盘古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NLP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大模型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580865" y="3817685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华知大模型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6833012" y="3217592"/>
            <a:ext cx="1131207" cy="1131206"/>
          </a:xfrm>
          <a:prstGeom prst="ellipse">
            <a:avLst/>
          </a:prstGeom>
          <a:solidFill>
            <a:schemeClr val="accent2"/>
          </a:solidFill>
          <a:ln w="12700" cap="rnd">
            <a:noFill/>
            <a:prstDash val="solid"/>
            <a:round/>
          </a:ln>
          <a:effectLst>
            <a:outerShdw blurRad="254000" dist="127000" algn="ctr" rotWithShape="0">
              <a:schemeClr val="accent2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36000" tIns="45720" rIns="36000" bIns="45720" numCol="1" spcCol="0" rtlCol="0" fromWordArt="0" anchor="ctr" anchorCtr="0" forceAA="0" compatLnSpc="1">
            <a:norm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学术研究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5430850" y="3192483"/>
            <a:ext cx="1131207" cy="1131206"/>
          </a:xfrm>
          <a:prstGeom prst="ellipse">
            <a:avLst/>
          </a:prstGeom>
          <a:solidFill>
            <a:schemeClr val="accent1"/>
          </a:solidFill>
          <a:ln w="12700" cap="rnd">
            <a:noFill/>
            <a:prstDash val="solid"/>
            <a:round/>
          </a:ln>
          <a:effectLst>
            <a:outerShdw blurRad="254000" dist="127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36000" tIns="45720" rIns="36000" bIns="45720" numCol="1" spcCol="0" rtlCol="0" fromWordArt="0" anchor="ctr" anchorCtr="0" forceAA="0" compatLnSpc="1">
            <a:norm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科技创新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430850" y="4995408"/>
            <a:ext cx="1131207" cy="1131206"/>
          </a:xfrm>
          <a:prstGeom prst="ellipse">
            <a:avLst/>
          </a:prstGeom>
          <a:solidFill>
            <a:schemeClr val="accent3"/>
          </a:solidFill>
          <a:ln w="12700" cap="rnd">
            <a:noFill/>
            <a:prstDash val="solid"/>
            <a:round/>
          </a:ln>
          <a:effectLst>
            <a:outerShdw blurRad="254000" dist="127000" algn="ctr" rotWithShape="0">
              <a:schemeClr val="accent3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36000" tIns="45720" rIns="36000" bIns="45720" numCol="1" spcCol="0" rtlCol="0" fromWordArt="0" anchor="ctr" anchorCtr="0" forceAA="0" compatLnSpc="1">
            <a:norm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科学决策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6833011" y="4995408"/>
            <a:ext cx="1131207" cy="1131206"/>
          </a:xfrm>
          <a:prstGeom prst="ellipse">
            <a:avLst/>
          </a:prstGeom>
          <a:solidFill>
            <a:schemeClr val="accent4"/>
          </a:solidFill>
          <a:ln w="12700" cap="rnd">
            <a:noFill/>
            <a:prstDash val="solid"/>
            <a:round/>
          </a:ln>
          <a:effectLst>
            <a:outerShdw blurRad="254000" dist="127000" algn="ctr" rotWithShape="0">
              <a:schemeClr val="accent4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36000" tIns="45720" rIns="36000" bIns="45720" numCol="1" spcCol="0" rtlCol="0" fromWordArt="0" anchor="ctr" anchorCtr="0" forceAA="0" compatLnSpc="1">
            <a:norm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数据分析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5996443" y="3981019"/>
            <a:ext cx="1367951" cy="1367951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模型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大核心定位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9" name="等腰三角形 48"/>
          <p:cNvSpPr/>
          <p:nvPr/>
        </p:nvSpPr>
        <p:spPr>
          <a:xfrm rot="16200000">
            <a:off x="3330764" y="4179695"/>
            <a:ext cx="2795638" cy="871433"/>
          </a:xfrm>
          <a:custGeom>
            <a:avLst/>
            <a:gdLst>
              <a:gd name="connsiteX0" fmla="*/ 0 w 2347981"/>
              <a:gd name="connsiteY0" fmla="*/ 1378958 h 1378958"/>
              <a:gd name="connsiteX1" fmla="*/ 1173991 w 2347981"/>
              <a:gd name="connsiteY1" fmla="*/ 0 h 1378958"/>
              <a:gd name="connsiteX2" fmla="*/ 2347981 w 2347981"/>
              <a:gd name="connsiteY2" fmla="*/ 1378958 h 1378958"/>
              <a:gd name="connsiteX3" fmla="*/ 0 w 2347981"/>
              <a:gd name="connsiteY3" fmla="*/ 1378958 h 1378958"/>
              <a:gd name="connsiteX0-1" fmla="*/ 0 w 2347981"/>
              <a:gd name="connsiteY0-2" fmla="*/ 1223507 h 1223507"/>
              <a:gd name="connsiteX1-3" fmla="*/ 1192279 w 2347981"/>
              <a:gd name="connsiteY1-4" fmla="*/ 0 h 1223507"/>
              <a:gd name="connsiteX2-5" fmla="*/ 2347981 w 2347981"/>
              <a:gd name="connsiteY2-6" fmla="*/ 1223507 h 1223507"/>
              <a:gd name="connsiteX3-7" fmla="*/ 0 w 2347981"/>
              <a:gd name="connsiteY3-8" fmla="*/ 1223507 h 1223507"/>
              <a:gd name="connsiteX0-9" fmla="*/ 0 w 2347981"/>
              <a:gd name="connsiteY0-10" fmla="*/ 1223507 h 1223507"/>
              <a:gd name="connsiteX1-11" fmla="*/ 1192279 w 2347981"/>
              <a:gd name="connsiteY1-12" fmla="*/ 0 h 1223507"/>
              <a:gd name="connsiteX2-13" fmla="*/ 2347981 w 2347981"/>
              <a:gd name="connsiteY2-14" fmla="*/ 1223507 h 1223507"/>
              <a:gd name="connsiteX3-15" fmla="*/ 0 w 2347981"/>
              <a:gd name="connsiteY3-16" fmla="*/ 1223507 h 1223507"/>
              <a:gd name="connsiteX0-17" fmla="*/ 0 w 2347981"/>
              <a:gd name="connsiteY0-18" fmla="*/ 1223929 h 1223929"/>
              <a:gd name="connsiteX1-19" fmla="*/ 1192279 w 2347981"/>
              <a:gd name="connsiteY1-20" fmla="*/ 422 h 1223929"/>
              <a:gd name="connsiteX2-21" fmla="*/ 2347981 w 2347981"/>
              <a:gd name="connsiteY2-22" fmla="*/ 1223929 h 1223929"/>
              <a:gd name="connsiteX3-23" fmla="*/ 0 w 2347981"/>
              <a:gd name="connsiteY3-24" fmla="*/ 1223929 h 122392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347981" h="1223929">
                <a:moveTo>
                  <a:pt x="0" y="1223929"/>
                </a:moveTo>
                <a:cubicBezTo>
                  <a:pt x="397426" y="816093"/>
                  <a:pt x="1041741" y="-21510"/>
                  <a:pt x="1192279" y="422"/>
                </a:cubicBezTo>
                <a:cubicBezTo>
                  <a:pt x="1330625" y="5922"/>
                  <a:pt x="1962747" y="816093"/>
                  <a:pt x="2347981" y="1223929"/>
                </a:cubicBezTo>
                <a:lnTo>
                  <a:pt x="0" y="1223929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9060746" y="3677525"/>
            <a:ext cx="1990144" cy="2033833"/>
          </a:xfrm>
          <a:prstGeom prst="ellipse">
            <a:avLst/>
          </a:prstGeom>
          <a:solidFill>
            <a:sysClr val="window" lastClr="FFFFFF"/>
          </a:solidFill>
          <a:ln w="31750" cap="flat" cmpd="sng" algn="ctr">
            <a:solidFill>
              <a:srgbClr val="00AFF3"/>
            </a:solidFill>
            <a:prstDash val="solid"/>
            <a:miter lim="800000"/>
          </a:ln>
          <a:effectLst/>
        </p:spPr>
        <p:txBody>
          <a:bodyPr rtlCol="0" anchor="ctr"/>
          <a:p>
            <a:pPr marL="0" marR="0" lvl="0" indent="0" algn="ctr" defTabSz="8013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57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itchFamily="2" charset="-122"/>
              <a:cs typeface="+mn-cs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9842511" y="3032599"/>
            <a:ext cx="810791" cy="810452"/>
          </a:xfrm>
          <a:prstGeom prst="ellipse">
            <a:avLst/>
          </a:prstGeom>
          <a:solidFill>
            <a:srgbClr val="4BACC6"/>
          </a:solidFill>
          <a:ln>
            <a:noFill/>
          </a:ln>
          <a:effectLst/>
        </p:spPr>
        <p:txBody>
          <a:bodyPr lIns="0" tIns="0" rIns="0" bIns="0" rtlCol="0" anchor="ctr"/>
          <a:p>
            <a:pPr marL="0" marR="0" lvl="0" indent="0" algn="ctr" defTabSz="14547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9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文章伴读</a:t>
            </a:r>
            <a:endParaRPr kumimoji="0" lang="en-US" altLang="zh-CN" sz="109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8898873" y="3222189"/>
            <a:ext cx="810791" cy="810452"/>
          </a:xfrm>
          <a:prstGeom prst="ellipse">
            <a:avLst/>
          </a:prstGeom>
          <a:solidFill>
            <a:srgbClr val="4BACC6"/>
          </a:solidFill>
          <a:ln>
            <a:noFill/>
          </a:ln>
          <a:effectLst/>
        </p:spPr>
        <p:txBody>
          <a:bodyPr lIns="0" tIns="0" rIns="0" bIns="0" rtlCol="0" anchor="ctr"/>
          <a:p>
            <a:pPr marL="0" marR="0" lvl="0" indent="0" algn="ctr" defTabSz="14547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9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文献理解</a:t>
            </a:r>
            <a:endParaRPr kumimoji="0" lang="en-US" altLang="zh-CN" sz="109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8480245" y="4079980"/>
            <a:ext cx="810791" cy="810452"/>
          </a:xfrm>
          <a:prstGeom prst="ellipse">
            <a:avLst/>
          </a:prstGeom>
          <a:solidFill>
            <a:srgbClr val="4BACC6"/>
          </a:solidFill>
          <a:ln>
            <a:noFill/>
          </a:ln>
          <a:effectLst/>
        </p:spPr>
        <p:txBody>
          <a:bodyPr lIns="0" tIns="0" rIns="0" bIns="0" rtlCol="0" anchor="ctr"/>
          <a:p>
            <a:pPr marL="0" marR="0" lvl="0" indent="0" algn="ctr" defTabSz="14547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9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图表解读</a:t>
            </a:r>
            <a:endParaRPr kumimoji="0" lang="en-US" altLang="zh-CN" sz="109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8642180" y="5038824"/>
            <a:ext cx="810791" cy="810452"/>
          </a:xfrm>
          <a:prstGeom prst="ellipse">
            <a:avLst/>
          </a:prstGeom>
          <a:solidFill>
            <a:srgbClr val="4BACC6"/>
          </a:solidFill>
          <a:ln>
            <a:noFill/>
          </a:ln>
          <a:effectLst/>
        </p:spPr>
        <p:txBody>
          <a:bodyPr lIns="0" tIns="0" rIns="0" bIns="0" rtlCol="0" anchor="ctr"/>
          <a:p>
            <a:pPr marL="0" marR="0" lvl="0" indent="0" algn="ctr" defTabSz="14547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9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文档写作</a:t>
            </a:r>
            <a:endParaRPr kumimoji="0" lang="en-US" altLang="zh-CN" sz="109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500120" y="5494266"/>
            <a:ext cx="810791" cy="810452"/>
          </a:xfrm>
          <a:prstGeom prst="ellipse">
            <a:avLst/>
          </a:prstGeom>
          <a:solidFill>
            <a:srgbClr val="4BACC6"/>
          </a:solidFill>
          <a:ln>
            <a:noFill/>
          </a:ln>
          <a:effectLst/>
        </p:spPr>
        <p:txBody>
          <a:bodyPr lIns="0" tIns="0" rIns="0" bIns="0" rtlCol="0" anchor="ctr"/>
          <a:p>
            <a:pPr marL="0" marR="0" lvl="0" indent="0" algn="ctr" defTabSz="14547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9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论文综述</a:t>
            </a:r>
            <a:endParaRPr kumimoji="0" lang="en-US" altLang="zh-CN" sz="109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10645494" y="3537921"/>
            <a:ext cx="810791" cy="810452"/>
          </a:xfrm>
          <a:prstGeom prst="ellipse">
            <a:avLst/>
          </a:prstGeom>
          <a:solidFill>
            <a:srgbClr val="4BACC6"/>
          </a:solidFill>
          <a:ln>
            <a:noFill/>
          </a:ln>
          <a:effectLst/>
        </p:spPr>
        <p:txBody>
          <a:bodyPr lIns="0" tIns="0" rIns="0" bIns="0" rtlCol="0" anchor="ctr"/>
          <a:p>
            <a:pPr marL="0" marR="0" lvl="0" indent="0" algn="ctr" defTabSz="14547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9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知识推荐</a:t>
            </a:r>
            <a:endParaRPr kumimoji="0" lang="en-US" altLang="zh-CN" sz="109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9507799" y="4582655"/>
            <a:ext cx="1242487" cy="307777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marL="0" marR="0" lvl="0" indent="0" algn="l" defTabSz="5537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大特色能力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10443595" y="5303981"/>
            <a:ext cx="810791" cy="810452"/>
          </a:xfrm>
          <a:prstGeom prst="ellipse">
            <a:avLst/>
          </a:prstGeom>
          <a:solidFill>
            <a:srgbClr val="4BACC6"/>
          </a:solidFill>
          <a:ln>
            <a:noFill/>
          </a:ln>
          <a:effectLst/>
        </p:spPr>
        <p:txBody>
          <a:bodyPr lIns="0" tIns="0" rIns="0" bIns="0" rtlCol="0" anchor="ctr"/>
          <a:p>
            <a:pPr marL="0" marR="0" lvl="0" indent="0" algn="ctr" defTabSz="14547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9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技术分析</a:t>
            </a:r>
            <a:endParaRPr kumimoji="0" lang="en-US" altLang="zh-CN" sz="109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0878209" y="4482030"/>
            <a:ext cx="810791" cy="810452"/>
          </a:xfrm>
          <a:prstGeom prst="ellipse">
            <a:avLst/>
          </a:prstGeom>
          <a:solidFill>
            <a:srgbClr val="4BACC6"/>
          </a:solidFill>
          <a:ln>
            <a:noFill/>
          </a:ln>
          <a:effectLst/>
        </p:spPr>
        <p:txBody>
          <a:bodyPr lIns="0" tIns="0" rIns="0" bIns="0" rtlCol="0" anchor="ctr"/>
          <a:p>
            <a:pPr marL="0" marR="0" lvl="0" indent="0" algn="ctr" defTabSz="14547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9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知识溯源</a:t>
            </a:r>
            <a:endParaRPr kumimoji="0" lang="en-US" altLang="zh-CN" sz="109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736497" y="366139"/>
            <a:ext cx="55168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如何用知网去鸟瞰“人工智能”？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1551305" y="115951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338955" y="1400175"/>
            <a:ext cx="48050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新领域鸟瞰目标“画像”示意图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2307590" y="2383155"/>
            <a:ext cx="9380855" cy="3397885"/>
            <a:chOff x="4019" y="4535"/>
            <a:chExt cx="14773" cy="5351"/>
          </a:xfrm>
        </p:grpSpPr>
        <p:grpSp>
          <p:nvGrpSpPr>
            <p:cNvPr id="18" name="组合 17"/>
            <p:cNvGrpSpPr/>
            <p:nvPr/>
          </p:nvGrpSpPr>
          <p:grpSpPr>
            <a:xfrm>
              <a:off x="5356" y="4535"/>
              <a:ext cx="13194" cy="4673"/>
              <a:chOff x="5569" y="3858"/>
              <a:chExt cx="13693" cy="3754"/>
            </a:xfrm>
          </p:grpSpPr>
          <p:sp>
            <p:nvSpPr>
              <p:cNvPr id="13" name="任意多边形 12"/>
              <p:cNvSpPr/>
              <p:nvPr>
                <p:custDataLst>
                  <p:tags r:id="rId5"/>
                </p:custDataLst>
              </p:nvPr>
            </p:nvSpPr>
            <p:spPr>
              <a:xfrm>
                <a:off x="5569" y="4815"/>
                <a:ext cx="12157" cy="2780"/>
              </a:xfrm>
              <a:custGeom>
                <a:avLst/>
                <a:gdLst>
                  <a:gd name="connsiteX0" fmla="*/ 0 w 11714"/>
                  <a:gd name="connsiteY0" fmla="*/ 3460 h 3460"/>
                  <a:gd name="connsiteX1" fmla="*/ 4414 w 11714"/>
                  <a:gd name="connsiteY1" fmla="*/ 2986 h 3460"/>
                  <a:gd name="connsiteX2" fmla="*/ 5796 w 11714"/>
                  <a:gd name="connsiteY2" fmla="*/ 1354 h 3460"/>
                  <a:gd name="connsiteX3" fmla="*/ 11714 w 11714"/>
                  <a:gd name="connsiteY3" fmla="*/ 9 h 3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14" h="3460">
                    <a:moveTo>
                      <a:pt x="0" y="3460"/>
                    </a:moveTo>
                    <a:cubicBezTo>
                      <a:pt x="856" y="3392"/>
                      <a:pt x="3261" y="3343"/>
                      <a:pt x="4414" y="2986"/>
                    </a:cubicBezTo>
                    <a:cubicBezTo>
                      <a:pt x="5567" y="2628"/>
                      <a:pt x="4535" y="1730"/>
                      <a:pt x="5796" y="1354"/>
                    </a:cubicBezTo>
                    <a:cubicBezTo>
                      <a:pt x="7058" y="978"/>
                      <a:pt x="10439" y="-110"/>
                      <a:pt x="11714" y="9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16" name="直接箭头连接符 15"/>
              <p:cNvCxnSpPr/>
              <p:nvPr>
                <p:custDataLst>
                  <p:tags r:id="rId6"/>
                </p:custDataLst>
              </p:nvPr>
            </p:nvCxnSpPr>
            <p:spPr>
              <a:xfrm flipV="1">
                <a:off x="5569" y="3858"/>
                <a:ext cx="0" cy="374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箭头连接符 16"/>
              <p:cNvCxnSpPr/>
              <p:nvPr>
                <p:custDataLst>
                  <p:tags r:id="rId7"/>
                </p:custDataLst>
              </p:nvPr>
            </p:nvCxnSpPr>
            <p:spPr>
              <a:xfrm>
                <a:off x="5569" y="7612"/>
                <a:ext cx="1369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文本框 18"/>
            <p:cNvSpPr txBox="1"/>
            <p:nvPr>
              <p:custDataLst>
                <p:tags r:id="rId8"/>
              </p:custDataLst>
            </p:nvPr>
          </p:nvSpPr>
          <p:spPr>
            <a:xfrm>
              <a:off x="4019" y="4535"/>
              <a:ext cx="1188" cy="9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研究现状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9"/>
              </p:custDataLst>
            </p:nvPr>
          </p:nvSpPr>
          <p:spPr>
            <a:xfrm>
              <a:off x="5505" y="5919"/>
              <a:ext cx="5338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What    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研究内容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/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Who     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谁在研究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algn="l"/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How     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研究方法</a:t>
              </a:r>
              <a:endPara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l"/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Where  </a:t>
              </a: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研究成果在哪儿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0"/>
              </p:custDataLst>
            </p:nvPr>
          </p:nvSpPr>
          <p:spPr>
            <a:xfrm>
              <a:off x="8044" y="8637"/>
              <a:ext cx="255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研究起点</a:t>
              </a: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Why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11"/>
              </p:custDataLst>
            </p:nvPr>
          </p:nvSpPr>
          <p:spPr>
            <a:xfrm>
              <a:off x="10213" y="8637"/>
              <a:ext cx="255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研究来源</a:t>
              </a:r>
              <a:endParaRPr 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2"/>
              </p:custDataLst>
            </p:nvPr>
          </p:nvSpPr>
          <p:spPr>
            <a:xfrm>
              <a:off x="12382" y="8637"/>
              <a:ext cx="255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</a:t>
              </a:r>
              <a:r>
                <a:rPr lang="zh-CN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分支</a:t>
              </a:r>
              <a:endParaRPr 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3"/>
              </p:custDataLst>
            </p:nvPr>
          </p:nvSpPr>
          <p:spPr>
            <a:xfrm>
              <a:off x="14551" y="8637"/>
              <a:ext cx="255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研究去脉</a:t>
              </a:r>
              <a:endParaRPr 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5846" y="9355"/>
              <a:ext cx="255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研究发展变化</a:t>
              </a:r>
              <a:endParaRPr lang="en-US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5"/>
              </p:custDataLst>
            </p:nvPr>
          </p:nvSpPr>
          <p:spPr>
            <a:xfrm>
              <a:off x="13359" y="6478"/>
              <a:ext cx="5433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研究主题随时间的变化</a:t>
              </a:r>
              <a:r>
                <a:rPr lang="en-US" altLang="zh-CN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When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3495" y="0"/>
            <a:ext cx="1620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Freeform 5"/>
          <p:cNvSpPr>
            <a:spLocks noEditPoints="1"/>
          </p:cNvSpPr>
          <p:nvPr/>
        </p:nvSpPr>
        <p:spPr bwMode="auto">
          <a:xfrm>
            <a:off x="1914172" y="309146"/>
            <a:ext cx="684247" cy="637812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736497" y="366139"/>
            <a:ext cx="770763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如何用知网去鸟瞰“人工智能”？</a:t>
            </a: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研究现状</a:t>
            </a:r>
            <a:endParaRPr lang="zh-CN" altLang="en-US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2075" y="106299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鸟瞰新领域</a:t>
            </a:r>
            <a:endParaRPr lang="zh-CN" altLang="en-US" sz="16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92075" y="184912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钻取研究点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92075" y="2635250"/>
            <a:ext cx="143637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选精读文章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68580" y="3421380"/>
            <a:ext cx="1483360" cy="33718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产出研究成果</a:t>
            </a:r>
            <a:endParaRPr lang="zh-CN" altLang="en-US" sz="1600">
              <a:solidFill>
                <a:schemeClr val="bg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等腰三角形 4"/>
          <p:cNvSpPr/>
          <p:nvPr/>
        </p:nvSpPr>
        <p:spPr>
          <a:xfrm rot="5400000">
            <a:off x="1551305" y="1159510"/>
            <a:ext cx="259715" cy="221615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3271520" y="5356225"/>
            <a:ext cx="71951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埋头苦读文献当然可以，但有些原始和笨拙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383717 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篇中英文文献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 My God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我只想画个像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2900" y="1050925"/>
            <a:ext cx="7972425" cy="4210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021_42*i*5"/>
  <p:tag name="KSO_WM_TEMPLATE_CATEGORY" val="special"/>
  <p:tag name="KSO_WM_TEMPLATE_INDEX" val="20163021"/>
  <p:tag name="KSO_WM_UNIT_INDEX" val="5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021_42*i*14"/>
  <p:tag name="KSO_WM_TEMPLATE_CATEGORY" val="special"/>
  <p:tag name="KSO_WM_TEMPLATE_INDEX" val="20163021"/>
  <p:tag name="KSO_WM_UNIT_INDEX" val="14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021_42*i*25"/>
  <p:tag name="KSO_WM_TEMPLATE_CATEGORY" val="special"/>
  <p:tag name="KSO_WM_TEMPLATE_INDEX" val="20163021"/>
  <p:tag name="KSO_WM_UNIT_INDEX" val="25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021_4*i*11"/>
  <p:tag name="KSO_WM_TEMPLATE_CATEGORY" val="special"/>
  <p:tag name="KSO_WM_TEMPLATE_INDEX" val="20163021"/>
  <p:tag name="KSO_WM_UNIT_INDEX" val="11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021_42*i*32"/>
  <p:tag name="KSO_WM_TEMPLATE_CATEGORY" val="special"/>
  <p:tag name="KSO_WM_TEMPLATE_INDEX" val="20163021"/>
  <p:tag name="KSO_WM_UNIT_INDEX" val="32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TEMPLATE_CATEGORY" val="basetag"/>
  <p:tag name="KSO_WM_TEMPLATE_INDEX" val="20163021"/>
  <p:tag name="KSO_WM_TAG_VERSION" val="1.0"/>
  <p:tag name="KSO_WM_SLIDE_ID" val="basetag20163021_4"/>
  <p:tag name="KSO_WM_SLIDE_INDEX" val="4"/>
  <p:tag name="KSO_WM_SLIDE_ITEM_CNT" val="0"/>
  <p:tag name="KSO_WM_SLIDE_TYPE" val="sectionTitle"/>
  <p:tag name="KSO_WM_BEAUTIFY_FLAG" val="#wm#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021_42*i*41"/>
  <p:tag name="KSO_WM_TEMPLATE_CATEGORY" val="special"/>
  <p:tag name="KSO_WM_TEMPLATE_INDEX" val="20163021"/>
  <p:tag name="KSO_WM_UNIT_INDEX" val="41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021_42*i*48"/>
  <p:tag name="KSO_WM_TEMPLATE_CATEGORY" val="special"/>
  <p:tag name="KSO_WM_TEMPLATE_INDEX" val="20163021"/>
  <p:tag name="KSO_WM_UNIT_INDEX" val="48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021_42*i*55"/>
  <p:tag name="KSO_WM_TEMPLATE_CATEGORY" val="special"/>
  <p:tag name="KSO_WM_TEMPLATE_INDEX" val="20163021"/>
  <p:tag name="KSO_WM_UNIT_INDEX" val="55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021_42*i*62"/>
  <p:tag name="KSO_WM_TEMPLATE_CATEGORY" val="special"/>
  <p:tag name="KSO_WM_TEMPLATE_INDEX" val="20163021"/>
  <p:tag name="KSO_WM_UNIT_INDEX" val="62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021_42*i*69"/>
  <p:tag name="KSO_WM_TEMPLATE_CATEGORY" val="special"/>
  <p:tag name="KSO_WM_TEMPLATE_INDEX" val="20163021"/>
  <p:tag name="KSO_WM_UNIT_INDEX" val="69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TAG_VERSION" val="1.0"/>
  <p:tag name="KSO_WM_TEMPLATE_CATEGORY" val="basetag"/>
  <p:tag name="KSO_WM_TEMPLATE_INDEX" val="20163021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AG_VERSION" val="1.0"/>
  <p:tag name="KSO_WM_TEMPLATE_CATEGORY" val="basetag"/>
  <p:tag name="KSO_WM_TEMPLATE_INDEX" val="20163021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021_4*i*11"/>
  <p:tag name="KSO_WM_TEMPLATE_CATEGORY" val="special"/>
  <p:tag name="KSO_WM_TEMPLATE_INDEX" val="20163021"/>
  <p:tag name="KSO_WM_UNIT_INDEX" val="11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TEMPLATE_CATEGORY" val="basetag"/>
  <p:tag name="KSO_WM_TEMPLATE_INDEX" val="20163021"/>
  <p:tag name="KSO_WM_TAG_VERSION" val="1.0"/>
  <p:tag name="KSO_WM_SLIDE_ID" val="basetag20163021_4"/>
  <p:tag name="KSO_WM_SLIDE_INDEX" val="4"/>
  <p:tag name="KSO_WM_SLIDE_ITEM_CNT" val="0"/>
  <p:tag name="KSO_WM_SLIDE_TYPE" val="sectionTitle"/>
  <p:tag name="KSO_WM_BEAUTIFY_FLAG" val="#wm#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021_3*i*5"/>
  <p:tag name="KSO_WM_TEMPLATE_CATEGORY" val="special"/>
  <p:tag name="KSO_WM_TEMPLATE_INDEX" val="20163021"/>
  <p:tag name="KSO_WM_UNIT_INDEX" val="5"/>
</p:tagLst>
</file>

<file path=ppt/tags/tag320.xml><?xml version="1.0" encoding="utf-8"?>
<p:tagLst xmlns:p="http://schemas.openxmlformats.org/presentationml/2006/main">
  <p:tag name="KSO_WM_UNIT_PLACING_PICTURE_USER_VIEWPORT" val="{&quot;height&quot;:4761,&quot;width&quot;:8541}"/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REFSHAPE" val="1077231676"/>
  <p:tag name="KSO_WM_UNIT_PLACING_PICTURE_USER_VIEWPORT" val="{&quot;height&quot;:5835,&quot;width&quot;:3255}"/>
  <p:tag name="KSO_WM_BEAUTIFY_FLAG" val=""/>
</p:tagLst>
</file>

<file path=ppt/tags/tag324.xml><?xml version="1.0" encoding="utf-8"?>
<p:tagLst xmlns:p="http://schemas.openxmlformats.org/presentationml/2006/main">
  <p:tag name="KSO_WM_UNIT_PLACING_PICTURE_USER_VIEWPORT" val="{&quot;height&quot;:3615,&quot;width&quot;:2771}"/>
  <p:tag name="KSO_WM_BEAUTIFY_FLAG" val=""/>
</p:tagLst>
</file>

<file path=ppt/tags/tag325.xml><?xml version="1.0" encoding="utf-8"?>
<p:tagLst xmlns:p="http://schemas.openxmlformats.org/presentationml/2006/main">
  <p:tag name="KSO_WM_BEAUTIFY_FLAG" val="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021_3*i*6"/>
  <p:tag name="KSO_WM_TEMPLATE_CATEGORY" val="special"/>
  <p:tag name="KSO_WM_TEMPLATE_INDEX" val="20163021"/>
  <p:tag name="KSO_WM_UNIT_INDEX" val="6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TAG_VERSION" val="1.0"/>
  <p:tag name="KSO_WM_BEAUTIFY_FLAG" val=""/>
  <p:tag name="KSO_WM_UNIT_TYPE" val="i"/>
  <p:tag name="KSO_WM_UNIT_ID" val="special20163021_3*i*5"/>
  <p:tag name="KSO_WM_TEMPLATE_CATEGORY" val="special"/>
  <p:tag name="KSO_WM_TEMPLATE_INDEX" val="20163021"/>
  <p:tag name="KSO_WM_UNIT_INDEX" val="5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50.xml><?xml version="1.0" encoding="utf-8"?>
<p:tagLst xmlns:p="http://schemas.openxmlformats.org/presentationml/2006/main">
  <p:tag name="KSO_WM_BEAUTIFY_FLAG" val="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"/>
</p:tagLst>
</file>

<file path=ppt/tags/tag356.xml><?xml version="1.0" encoding="utf-8"?>
<p:tagLst xmlns:p="http://schemas.openxmlformats.org/presentationml/2006/main">
  <p:tag name="KSO_WM_BEAUTIFY_FLAG" val=""/>
</p:tagLst>
</file>

<file path=ppt/tags/tag357.xml><?xml version="1.0" encoding="utf-8"?>
<p:tagLst xmlns:p="http://schemas.openxmlformats.org/presentationml/2006/main">
  <p:tag name="KSO_WM_BEAUTIFY_FLAG" val=""/>
</p:tagLst>
</file>

<file path=ppt/tags/tag358.xml><?xml version="1.0" encoding="utf-8"?>
<p:tagLst xmlns:p="http://schemas.openxmlformats.org/presentationml/2006/main">
  <p:tag name="KSO_WM_BEAUTIFY_FLAG" val=""/>
</p:tagLst>
</file>

<file path=ppt/tags/tag359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60.xml><?xml version="1.0" encoding="utf-8"?>
<p:tagLst xmlns:p="http://schemas.openxmlformats.org/presentationml/2006/main">
  <p:tag name="KSO_WM_BEAUTIFY_FLAG" val=""/>
</p:tagLst>
</file>

<file path=ppt/tags/tag361.xml><?xml version="1.0" encoding="utf-8"?>
<p:tagLst xmlns:p="http://schemas.openxmlformats.org/presentationml/2006/main">
  <p:tag name="KSO_WM_BEAUTIFY_FLAG" val=""/>
</p:tagLst>
</file>

<file path=ppt/tags/tag362.xml><?xml version="1.0" encoding="utf-8"?>
<p:tagLst xmlns:p="http://schemas.openxmlformats.org/presentationml/2006/main">
  <p:tag name="KSO_WM_BEAUTIFY_FLAG" val=""/>
</p:tagLst>
</file>

<file path=ppt/tags/tag363.xml><?xml version="1.0" encoding="utf-8"?>
<p:tagLst xmlns:p="http://schemas.openxmlformats.org/presentationml/2006/main">
  <p:tag name="KSO_WM_BEAUTIFY_FLAG" val=""/>
</p:tagLst>
</file>

<file path=ppt/tags/tag364.xml><?xml version="1.0" encoding="utf-8"?>
<p:tagLst xmlns:p="http://schemas.openxmlformats.org/presentationml/2006/main">
  <p:tag name="KSO_WM_BEAUTIFY_FLAG" val=""/>
</p:tagLst>
</file>

<file path=ppt/tags/tag365.xml><?xml version="1.0" encoding="utf-8"?>
<p:tagLst xmlns:p="http://schemas.openxmlformats.org/presentationml/2006/main">
  <p:tag name="KSO_WM_BEAUTIFY_FLAG" val=""/>
</p:tagLst>
</file>

<file path=ppt/tags/tag366.xml><?xml version="1.0" encoding="utf-8"?>
<p:tagLst xmlns:p="http://schemas.openxmlformats.org/presentationml/2006/main">
  <p:tag name="KSO_WM_BEAUTIFY_FLAG" val=""/>
</p:tagLst>
</file>

<file path=ppt/tags/tag367.xml><?xml version="1.0" encoding="utf-8"?>
<p:tagLst xmlns:p="http://schemas.openxmlformats.org/presentationml/2006/main">
  <p:tag name="KSO_WM_BEAUTIFY_FLAG" val=""/>
</p:tagLst>
</file>

<file path=ppt/tags/tag368.xml><?xml version="1.0" encoding="utf-8"?>
<p:tagLst xmlns:p="http://schemas.openxmlformats.org/presentationml/2006/main">
  <p:tag name="KSO_WM_BEAUTIFY_FLAG" val=""/>
</p:tagLst>
</file>

<file path=ppt/tags/tag369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70.xml><?xml version="1.0" encoding="utf-8"?>
<p:tagLst xmlns:p="http://schemas.openxmlformats.org/presentationml/2006/main">
  <p:tag name="KSO_WM_BEAUTIFY_FLAG" val=""/>
</p:tagLst>
</file>

<file path=ppt/tags/tag371.xml><?xml version="1.0" encoding="utf-8"?>
<p:tagLst xmlns:p="http://schemas.openxmlformats.org/presentationml/2006/main">
  <p:tag name="KSO_WM_BEAUTIFY_FLAG" val=""/>
</p:tagLst>
</file>

<file path=ppt/tags/tag372.xml><?xml version="1.0" encoding="utf-8"?>
<p:tagLst xmlns:p="http://schemas.openxmlformats.org/presentationml/2006/main">
  <p:tag name="KSO_WM_UNIT_PLACING_PICTURE_USER_VIEWPORT" val="{&quot;height&quot;:5317,&quot;width&quot;:9452}"/>
  <p:tag name="KSO_WM_BEAUTIFY_FLAG" val=""/>
</p:tagLst>
</file>

<file path=ppt/tags/tag373.xml><?xml version="1.0" encoding="utf-8"?>
<p:tagLst xmlns:p="http://schemas.openxmlformats.org/presentationml/2006/main">
  <p:tag name="KSO_WM_BEAUTIFY_FLAG" val=""/>
</p:tagLst>
</file>

<file path=ppt/tags/tag374.xml><?xml version="1.0" encoding="utf-8"?>
<p:tagLst xmlns:p="http://schemas.openxmlformats.org/presentationml/2006/main">
  <p:tag name="KSO_WM_BEAUTIFY_FLAG" val="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TAG_VERSION" val="1.0"/>
  <p:tag name="KSO_WM_BEAUTIFY_FLAG" val=""/>
  <p:tag name="KSO_WM_UNIT_TYPE" val="i"/>
  <p:tag name="KSO_WM_UNIT_ID" val="special20163021_3*i*6"/>
  <p:tag name="KSO_WM_TEMPLATE_CATEGORY" val="special"/>
  <p:tag name="KSO_WM_TEMPLATE_INDEX" val="20163021"/>
  <p:tag name="KSO_WM_UNIT_INDEX" val="6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"/>
</p:tagLst>
</file>

<file path=ppt/tags/tag393.xml><?xml version="1.0" encoding="utf-8"?>
<p:tagLst xmlns:p="http://schemas.openxmlformats.org/presentationml/2006/main">
  <p:tag name="KSO_WM_BEAUTIFY_FLAG" val="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BEAUTIFY_FLAG" val="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BEAUTIFY_FLAG" val="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BEAUTIFY_FLAG" val="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20.xml><?xml version="1.0" encoding="utf-8"?>
<p:tagLst xmlns:p="http://schemas.openxmlformats.org/presentationml/2006/main">
  <p:tag name="KSO_WM_BEAUTIFY_FLAG" val="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"/>
</p:tagLst>
</file>

<file path=ppt/tags/tag424.xml><?xml version="1.0" encoding="utf-8"?>
<p:tagLst xmlns:p="http://schemas.openxmlformats.org/presentationml/2006/main">
  <p:tag name="KSO_WM_BEAUTIFY_FLAG" val=""/>
</p:tagLst>
</file>

<file path=ppt/tags/tag425.xml><?xml version="1.0" encoding="utf-8"?>
<p:tagLst xmlns:p="http://schemas.openxmlformats.org/presentationml/2006/main">
  <p:tag name="KSO_WM_BEAUTIFY_FLAG" val=""/>
</p:tagLst>
</file>

<file path=ppt/tags/tag426.xml><?xml version="1.0" encoding="utf-8"?>
<p:tagLst xmlns:p="http://schemas.openxmlformats.org/presentationml/2006/main">
  <p:tag name="KSO_WM_BEAUTIFY_FLAG" val=""/>
</p:tagLst>
</file>

<file path=ppt/tags/tag427.xml><?xml version="1.0" encoding="utf-8"?>
<p:tagLst xmlns:p="http://schemas.openxmlformats.org/presentationml/2006/main">
  <p:tag name="KSO_WM_BEAUTIFY_FLAG" val="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TEMPLATE_CATEGORY" val="basetag"/>
  <p:tag name="KSO_WM_TEMPLATE_INDEX" val="20163021"/>
  <p:tag name="KSO_WM_TAG_VERSION" val="1.0"/>
  <p:tag name="KSO_WM_SLIDE_ID" val="basetag20163021_3"/>
  <p:tag name="KSO_WM_SLIDE_INDEX" val="3"/>
  <p:tag name="KSO_WM_SLIDE_ITEM_CNT" val="0"/>
  <p:tag name="KSO_WM_SLIDE_TYPE" val="contents"/>
  <p:tag name="KSO_WM_BEAUTIFY_FLAG" val="#wm#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BEAUTIFY_FLAG" val=""/>
</p:tagLst>
</file>

<file path=ppt/tags/tag438.xml><?xml version="1.0" encoding="utf-8"?>
<p:tagLst xmlns:p="http://schemas.openxmlformats.org/presentationml/2006/main">
  <p:tag name="KSO_WM_BEAUTIFY_FLAG" val=""/>
</p:tagLst>
</file>

<file path=ppt/tags/tag439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021_4*i*11"/>
  <p:tag name="KSO_WM_TEMPLATE_CATEGORY" val="special"/>
  <p:tag name="KSO_WM_TEMPLATE_INDEX" val="20163021"/>
  <p:tag name="KSO_WM_UNIT_INDEX" val="11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BEAUTIFY_FLAG" val="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BEAUTIFY_FLAG" val="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BEAUTIFY_FLAG" val=""/>
</p:tagLst>
</file>

<file path=ppt/tags/tag454.xml><?xml version="1.0" encoding="utf-8"?>
<p:tagLst xmlns:p="http://schemas.openxmlformats.org/presentationml/2006/main">
  <p:tag name="KSO_WM_BEAUTIFY_FLAG" val=""/>
</p:tagLst>
</file>

<file path=ppt/tags/tag455.xml><?xml version="1.0" encoding="utf-8"?>
<p:tagLst xmlns:p="http://schemas.openxmlformats.org/presentationml/2006/main">
  <p:tag name="KSO_WM_BEAUTIFY_FLAG" val=""/>
</p:tagLst>
</file>

<file path=ppt/tags/tag456.xml><?xml version="1.0" encoding="utf-8"?>
<p:tagLst xmlns:p="http://schemas.openxmlformats.org/presentationml/2006/main">
  <p:tag name="KSO_WM_BEAUTIFY_FLAG" val="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BEAUTIFY_FLAG" val=""/>
</p:tagLst>
</file>

<file path=ppt/tags/tag459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TEMPLATE_CATEGORY" val="basetag"/>
  <p:tag name="KSO_WM_TEMPLATE_INDEX" val="20163021"/>
  <p:tag name="KSO_WM_TAG_VERSION" val="1.0"/>
  <p:tag name="KSO_WM_SLIDE_ID" val="basetag20163021_4"/>
  <p:tag name="KSO_WM_SLIDE_INDEX" val="4"/>
  <p:tag name="KSO_WM_SLIDE_ITEM_CNT" val="0"/>
  <p:tag name="KSO_WM_SLIDE_TYPE" val="sectionTitle"/>
  <p:tag name="KSO_WM_BEAUTIFY_FLAG" val="#wm#"/>
</p:tagLst>
</file>

<file path=ppt/tags/tag460.xml><?xml version="1.0" encoding="utf-8"?>
<p:tagLst xmlns:p="http://schemas.openxmlformats.org/presentationml/2006/main">
  <p:tag name="KSO_WM_BEAUTIFY_FLAG" val="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"/>
</p:tagLst>
</file>

<file path=ppt/tags/tag463.xml><?xml version="1.0" encoding="utf-8"?>
<p:tagLst xmlns:p="http://schemas.openxmlformats.org/presentationml/2006/main">
  <p:tag name="KSO_WM_BEAUTIFY_FLAG" val=""/>
</p:tagLst>
</file>

<file path=ppt/tags/tag464.xml><?xml version="1.0" encoding="utf-8"?>
<p:tagLst xmlns:p="http://schemas.openxmlformats.org/presentationml/2006/main">
  <p:tag name="KSO_WM_BEAUTIFY_FLAG" val=""/>
</p:tagLst>
</file>

<file path=ppt/tags/tag465.xml><?xml version="1.0" encoding="utf-8"?>
<p:tagLst xmlns:p="http://schemas.openxmlformats.org/presentationml/2006/main">
  <p:tag name="KSO_WM_BEAUTIFY_FLAG" val=""/>
</p:tagLst>
</file>

<file path=ppt/tags/tag466.xml><?xml version="1.0" encoding="utf-8"?>
<p:tagLst xmlns:p="http://schemas.openxmlformats.org/presentationml/2006/main">
  <p:tag name="KSO_WM_BEAUTIFY_FLAG" val=""/>
</p:tagLst>
</file>

<file path=ppt/tags/tag467.xml><?xml version="1.0" encoding="utf-8"?>
<p:tagLst xmlns:p="http://schemas.openxmlformats.org/presentationml/2006/main">
  <p:tag name="KSO_WM_BEAUTIFY_FLAG" val=""/>
</p:tagLst>
</file>

<file path=ppt/tags/tag468.xml><?xml version="1.0" encoding="utf-8"?>
<p:tagLst xmlns:p="http://schemas.openxmlformats.org/presentationml/2006/main">
  <p:tag name="KSO_WM_BEAUTIFY_FLAG" val=""/>
</p:tagLst>
</file>

<file path=ppt/tags/tag469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70.xml><?xml version="1.0" encoding="utf-8"?>
<p:tagLst xmlns:p="http://schemas.openxmlformats.org/presentationml/2006/main">
  <p:tag name="KSO_WM_BEAUTIFY_FLAG" val="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BEAUTIFY_FLAG" val=""/>
</p:tagLst>
</file>

<file path=ppt/tags/tag47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021_4*i*11"/>
  <p:tag name="KSO_WM_TEMPLATE_CATEGORY" val="special"/>
  <p:tag name="KSO_WM_TEMPLATE_INDEX" val="20163021"/>
  <p:tag name="KSO_WM_UNIT_INDEX" val="11"/>
</p:tagLst>
</file>

<file path=ppt/tags/tag474.xml><?xml version="1.0" encoding="utf-8"?>
<p:tagLst xmlns:p="http://schemas.openxmlformats.org/presentationml/2006/main">
  <p:tag name="KSO_WM_BEAUTIFY_FLAG" val=""/>
</p:tagLst>
</file>

<file path=ppt/tags/tag475.xml><?xml version="1.0" encoding="utf-8"?>
<p:tagLst xmlns:p="http://schemas.openxmlformats.org/presentationml/2006/main">
  <p:tag name="KSO_WM_TEMPLATE_CATEGORY" val="basetag"/>
  <p:tag name="KSO_WM_TEMPLATE_INDEX" val="20163021"/>
  <p:tag name="KSO_WM_TAG_VERSION" val="1.0"/>
  <p:tag name="KSO_WM_SLIDE_ID" val="basetag20163021_4"/>
  <p:tag name="KSO_WM_SLIDE_INDEX" val="4"/>
  <p:tag name="KSO_WM_SLIDE_ITEM_CNT" val="0"/>
  <p:tag name="KSO_WM_SLIDE_TYPE" val="sectionTitle"/>
  <p:tag name="KSO_WM_BEAUTIFY_FLAG" val="#wm#"/>
</p:tagLst>
</file>

<file path=ppt/tags/tag476.xml><?xml version="1.0" encoding="utf-8"?>
<p:tagLst xmlns:p="http://schemas.openxmlformats.org/presentationml/2006/main">
  <p:tag name="KSO_WM_BEAUTIFY_FLAG" val=""/>
</p:tagLst>
</file>

<file path=ppt/tags/tag477.xml><?xml version="1.0" encoding="utf-8"?>
<p:tagLst xmlns:p="http://schemas.openxmlformats.org/presentationml/2006/main">
  <p:tag name="KSO_WM_BEAUTIFY_FLAG" val=""/>
</p:tagLst>
</file>

<file path=ppt/tags/tag478.xml><?xml version="1.0" encoding="utf-8"?>
<p:tagLst xmlns:p="http://schemas.openxmlformats.org/presentationml/2006/main">
  <p:tag name="KSO_WM_BEAUTIFY_FLAG" val=""/>
</p:tagLst>
</file>

<file path=ppt/tags/tag479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80.xml><?xml version="1.0" encoding="utf-8"?>
<p:tagLst xmlns:p="http://schemas.openxmlformats.org/presentationml/2006/main">
  <p:tag name="KSO_WM_BEAUTIFY_FLAG" val=""/>
</p:tagLst>
</file>

<file path=ppt/tags/tag481.xml><?xml version="1.0" encoding="utf-8"?>
<p:tagLst xmlns:p="http://schemas.openxmlformats.org/presentationml/2006/main">
  <p:tag name="KSO_WM_BEAUTIFY_FLAG" val=""/>
</p:tagLst>
</file>

<file path=ppt/tags/tag482.xml><?xml version="1.0" encoding="utf-8"?>
<p:tagLst xmlns:p="http://schemas.openxmlformats.org/presentationml/2006/main">
  <p:tag name="KSO_WM_BEAUTIFY_FLAG" val=""/>
</p:tagLst>
</file>

<file path=ppt/tags/tag483.xml><?xml version="1.0" encoding="utf-8"?>
<p:tagLst xmlns:p="http://schemas.openxmlformats.org/presentationml/2006/main">
  <p:tag name="KSO_WM_BEAUTIFY_FLAG" val=""/>
</p:tagLst>
</file>

<file path=ppt/tags/tag484.xml><?xml version="1.0" encoding="utf-8"?>
<p:tagLst xmlns:p="http://schemas.openxmlformats.org/presentationml/2006/main">
  <p:tag name="KSO_WM_BEAUTIFY_FLAG" val=""/>
</p:tagLst>
</file>

<file path=ppt/tags/tag485.xml><?xml version="1.0" encoding="utf-8"?>
<p:tagLst xmlns:p="http://schemas.openxmlformats.org/presentationml/2006/main">
  <p:tag name="KSO_WM_BEAUTIFY_FLAG" val=""/>
</p:tagLst>
</file>

<file path=ppt/tags/tag486.xml><?xml version="1.0" encoding="utf-8"?>
<p:tagLst xmlns:p="http://schemas.openxmlformats.org/presentationml/2006/main">
  <p:tag name="KSO_WM_BEAUTIFY_FLAG" val=""/>
</p:tagLst>
</file>

<file path=ppt/tags/tag487.xml><?xml version="1.0" encoding="utf-8"?>
<p:tagLst xmlns:p="http://schemas.openxmlformats.org/presentationml/2006/main">
  <p:tag name="KSO_WM_BEAUTIFY_FLAG" val=""/>
</p:tagLst>
</file>

<file path=ppt/tags/tag488.xml><?xml version="1.0" encoding="utf-8"?>
<p:tagLst xmlns:p="http://schemas.openxmlformats.org/presentationml/2006/main">
  <p:tag name="KSO_WM_BEAUTIFY_FLAG" val=""/>
</p:tagLst>
</file>

<file path=ppt/tags/tag489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490.xml><?xml version="1.0" encoding="utf-8"?>
<p:tagLst xmlns:p="http://schemas.openxmlformats.org/presentationml/2006/main">
  <p:tag name="KSO_WM_BEAUTIFY_FLAG" val=""/>
</p:tagLst>
</file>

<file path=ppt/tags/tag491.xml><?xml version="1.0" encoding="utf-8"?>
<p:tagLst xmlns:p="http://schemas.openxmlformats.org/presentationml/2006/main">
  <p:tag name="KSO_WM_BEAUTIFY_FLAG" val=""/>
</p:tagLst>
</file>

<file path=ppt/tags/tag492.xml><?xml version="1.0" encoding="utf-8"?>
<p:tagLst xmlns:p="http://schemas.openxmlformats.org/presentationml/2006/main">
  <p:tag name="KSO_WM_BEAUTIFY_FLAG" val=""/>
</p:tagLst>
</file>

<file path=ppt/tags/tag493.xml><?xml version="1.0" encoding="utf-8"?>
<p:tagLst xmlns:p="http://schemas.openxmlformats.org/presentationml/2006/main">
  <p:tag name="KSO_WM_BEAUTIFY_FLAG" val=""/>
</p:tagLst>
</file>

<file path=ppt/tags/tag494.xml><?xml version="1.0" encoding="utf-8"?>
<p:tagLst xmlns:p="http://schemas.openxmlformats.org/presentationml/2006/main">
  <p:tag name="KSO_WM_BEAUTIFY_FLAG" val=""/>
</p:tagLst>
</file>

<file path=ppt/tags/tag495.xml><?xml version="1.0" encoding="utf-8"?>
<p:tagLst xmlns:p="http://schemas.openxmlformats.org/presentationml/2006/main">
  <p:tag name="KSO_WM_BEAUTIFY_FLAG" val=""/>
</p:tagLst>
</file>

<file path=ppt/tags/tag496.xml><?xml version="1.0" encoding="utf-8"?>
<p:tagLst xmlns:p="http://schemas.openxmlformats.org/presentationml/2006/main">
  <p:tag name="KSO_WM_BEAUTIFY_FLAG" val=""/>
</p:tagLst>
</file>

<file path=ppt/tags/tag497.xml><?xml version="1.0" encoding="utf-8"?>
<p:tagLst xmlns:p="http://schemas.openxmlformats.org/presentationml/2006/main">
  <p:tag name="KSO_WM_BEAUTIFY_FLAG" val=""/>
</p:tagLst>
</file>

<file path=ppt/tags/tag498.xml><?xml version="1.0" encoding="utf-8"?>
<p:tagLst xmlns:p="http://schemas.openxmlformats.org/presentationml/2006/main">
  <p:tag name="KSO_WM_BEAUTIFY_FLAG" val=""/>
</p:tagLst>
</file>

<file path=ppt/tags/tag49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00.xml><?xml version="1.0" encoding="utf-8"?>
<p:tagLst xmlns:p="http://schemas.openxmlformats.org/presentationml/2006/main">
  <p:tag name="KSO_WM_BEAUTIFY_FLAG" val=""/>
</p:tagLst>
</file>

<file path=ppt/tags/tag501.xml><?xml version="1.0" encoding="utf-8"?>
<p:tagLst xmlns:p="http://schemas.openxmlformats.org/presentationml/2006/main">
  <p:tag name="KSO_WM_BEAUTIFY_FLAG" val=""/>
</p:tagLst>
</file>

<file path=ppt/tags/tag502.xml><?xml version="1.0" encoding="utf-8"?>
<p:tagLst xmlns:p="http://schemas.openxmlformats.org/presentationml/2006/main">
  <p:tag name="KSO_WM_BEAUTIFY_FLAG" val=""/>
</p:tagLst>
</file>

<file path=ppt/tags/tag503.xml><?xml version="1.0" encoding="utf-8"?>
<p:tagLst xmlns:p="http://schemas.openxmlformats.org/presentationml/2006/main">
  <p:tag name="KSO_WM_BEAUTIFY_FLAG" val=""/>
</p:tagLst>
</file>

<file path=ppt/tags/tag504.xml><?xml version="1.0" encoding="utf-8"?>
<p:tagLst xmlns:p="http://schemas.openxmlformats.org/presentationml/2006/main">
  <p:tag name="KSO_WM_BEAUTIFY_FLAG" val=""/>
</p:tagLst>
</file>

<file path=ppt/tags/tag505.xml><?xml version="1.0" encoding="utf-8"?>
<p:tagLst xmlns:p="http://schemas.openxmlformats.org/presentationml/2006/main">
  <p:tag name="KSO_WM_BEAUTIFY_FLAG" val=""/>
</p:tagLst>
</file>

<file path=ppt/tags/tag506.xml><?xml version="1.0" encoding="utf-8"?>
<p:tagLst xmlns:p="http://schemas.openxmlformats.org/presentationml/2006/main">
  <p:tag name="KSO_WM_BEAUTIFY_FLAG" val=""/>
</p:tagLst>
</file>

<file path=ppt/tags/tag507.xml><?xml version="1.0" encoding="utf-8"?>
<p:tagLst xmlns:p="http://schemas.openxmlformats.org/presentationml/2006/main">
  <p:tag name="KSO_WM_BEAUTIFY_FLAG" val=""/>
</p:tagLst>
</file>

<file path=ppt/tags/tag508.xml><?xml version="1.0" encoding="utf-8"?>
<p:tagLst xmlns:p="http://schemas.openxmlformats.org/presentationml/2006/main">
  <p:tag name="KSO_WM_BEAUTIFY_FLAG" val=""/>
</p:tagLst>
</file>

<file path=ppt/tags/tag509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10.xml><?xml version="1.0" encoding="utf-8"?>
<p:tagLst xmlns:p="http://schemas.openxmlformats.org/presentationml/2006/main">
  <p:tag name="KSO_WM_BEAUTIFY_FLAG" val=""/>
</p:tagLst>
</file>

<file path=ppt/tags/tag511.xml><?xml version="1.0" encoding="utf-8"?>
<p:tagLst xmlns:p="http://schemas.openxmlformats.org/presentationml/2006/main">
  <p:tag name="KSO_WM_BEAUTIFY_FLAG" val=""/>
</p:tagLst>
</file>

<file path=ppt/tags/tag512.xml><?xml version="1.0" encoding="utf-8"?>
<p:tagLst xmlns:p="http://schemas.openxmlformats.org/presentationml/2006/main">
  <p:tag name="KSO_WM_BEAUTIFY_FLAG" val=""/>
</p:tagLst>
</file>

<file path=ppt/tags/tag513.xml><?xml version="1.0" encoding="utf-8"?>
<p:tagLst xmlns:p="http://schemas.openxmlformats.org/presentationml/2006/main">
  <p:tag name="KSO_WM_BEAUTIFY_FLAG" val=""/>
</p:tagLst>
</file>

<file path=ppt/tags/tag514.xml><?xml version="1.0" encoding="utf-8"?>
<p:tagLst xmlns:p="http://schemas.openxmlformats.org/presentationml/2006/main">
  <p:tag name="KSO_WM_BEAUTIFY_FLAG" val=""/>
</p:tagLst>
</file>

<file path=ppt/tags/tag515.xml><?xml version="1.0" encoding="utf-8"?>
<p:tagLst xmlns:p="http://schemas.openxmlformats.org/presentationml/2006/main">
  <p:tag name="KSO_WM_BEAUTIFY_FLAG" val=""/>
</p:tagLst>
</file>

<file path=ppt/tags/tag516.xml><?xml version="1.0" encoding="utf-8"?>
<p:tagLst xmlns:p="http://schemas.openxmlformats.org/presentationml/2006/main">
  <p:tag name="KSO_WM_BEAUTIFY_FLAG" val=""/>
</p:tagLst>
</file>

<file path=ppt/tags/tag517.xml><?xml version="1.0" encoding="utf-8"?>
<p:tagLst xmlns:p="http://schemas.openxmlformats.org/presentationml/2006/main">
  <p:tag name="KSO_WM_BEAUTIFY_FLAG" val=""/>
</p:tagLst>
</file>

<file path=ppt/tags/tag518.xml><?xml version="1.0" encoding="utf-8"?>
<p:tagLst xmlns:p="http://schemas.openxmlformats.org/presentationml/2006/main">
  <p:tag name="KSO_WM_BEAUTIFY_FLAG" val=""/>
</p:tagLst>
</file>

<file path=ppt/tags/tag519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20.xml><?xml version="1.0" encoding="utf-8"?>
<p:tagLst xmlns:p="http://schemas.openxmlformats.org/presentationml/2006/main">
  <p:tag name="KSO_WM_BEAUTIFY_FLAG" val=""/>
</p:tagLst>
</file>

<file path=ppt/tags/tag521.xml><?xml version="1.0" encoding="utf-8"?>
<p:tagLst xmlns:p="http://schemas.openxmlformats.org/presentationml/2006/main">
  <p:tag name="KSO_WM_BEAUTIFY_FLAG" val=""/>
</p:tagLst>
</file>

<file path=ppt/tags/tag522.xml><?xml version="1.0" encoding="utf-8"?>
<p:tagLst xmlns:p="http://schemas.openxmlformats.org/presentationml/2006/main">
  <p:tag name="KSO_WM_BEAUTIFY_FLAG" val=""/>
</p:tagLst>
</file>

<file path=ppt/tags/tag523.xml><?xml version="1.0" encoding="utf-8"?>
<p:tagLst xmlns:p="http://schemas.openxmlformats.org/presentationml/2006/main">
  <p:tag name="KSO_WM_BEAUTIFY_FLAG" val=""/>
</p:tagLst>
</file>

<file path=ppt/tags/tag524.xml><?xml version="1.0" encoding="utf-8"?>
<p:tagLst xmlns:p="http://schemas.openxmlformats.org/presentationml/2006/main">
  <p:tag name="KSO_WM_BEAUTIFY_FLAG" val=""/>
</p:tagLst>
</file>

<file path=ppt/tags/tag525.xml><?xml version="1.0" encoding="utf-8"?>
<p:tagLst xmlns:p="http://schemas.openxmlformats.org/presentationml/2006/main">
  <p:tag name="KSO_WM_BEAUTIFY_FLAG" val=""/>
</p:tagLst>
</file>

<file path=ppt/tags/tag526.xml><?xml version="1.0" encoding="utf-8"?>
<p:tagLst xmlns:p="http://schemas.openxmlformats.org/presentationml/2006/main">
  <p:tag name="KSO_WM_BEAUTIFY_FLAG" val=""/>
</p:tagLst>
</file>

<file path=ppt/tags/tag527.xml><?xml version="1.0" encoding="utf-8"?>
<p:tagLst xmlns:p="http://schemas.openxmlformats.org/presentationml/2006/main">
  <p:tag name="KSO_WM_BEAUTIFY_FLAG" val=""/>
</p:tagLst>
</file>

<file path=ppt/tags/tag528.xml><?xml version="1.0" encoding="utf-8"?>
<p:tagLst xmlns:p="http://schemas.openxmlformats.org/presentationml/2006/main">
  <p:tag name="KSO_WM_BEAUTIFY_FLAG" val=""/>
</p:tagLst>
</file>

<file path=ppt/tags/tag529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30.xml><?xml version="1.0" encoding="utf-8"?>
<p:tagLst xmlns:p="http://schemas.openxmlformats.org/presentationml/2006/main">
  <p:tag name="KSO_WM_BEAUTIFY_FLAG" val=""/>
</p:tagLst>
</file>

<file path=ppt/tags/tag531.xml><?xml version="1.0" encoding="utf-8"?>
<p:tagLst xmlns:p="http://schemas.openxmlformats.org/presentationml/2006/main">
  <p:tag name="KSO_WM_BEAUTIFY_FLAG" val=""/>
</p:tagLst>
</file>

<file path=ppt/tags/tag532.xml><?xml version="1.0" encoding="utf-8"?>
<p:tagLst xmlns:p="http://schemas.openxmlformats.org/presentationml/2006/main">
  <p:tag name="KSO_WM_BEAUTIFY_FLAG" val=""/>
</p:tagLst>
</file>

<file path=ppt/tags/tag533.xml><?xml version="1.0" encoding="utf-8"?>
<p:tagLst xmlns:p="http://schemas.openxmlformats.org/presentationml/2006/main">
  <p:tag name="KSO_WM_BEAUTIFY_FLAG" val=""/>
</p:tagLst>
</file>

<file path=ppt/tags/tag534.xml><?xml version="1.0" encoding="utf-8"?>
<p:tagLst xmlns:p="http://schemas.openxmlformats.org/presentationml/2006/main">
  <p:tag name="KSO_WM_BEAUTIFY_FLAG" val=""/>
</p:tagLst>
</file>

<file path=ppt/tags/tag535.xml><?xml version="1.0" encoding="utf-8"?>
<p:tagLst xmlns:p="http://schemas.openxmlformats.org/presentationml/2006/main">
  <p:tag name="KSO_WM_BEAUTIFY_FLAG" val=""/>
</p:tagLst>
</file>

<file path=ppt/tags/tag536.xml><?xml version="1.0" encoding="utf-8"?>
<p:tagLst xmlns:p="http://schemas.openxmlformats.org/presentationml/2006/main">
  <p:tag name="KSO_WM_BEAUTIFY_FLAG" val=""/>
</p:tagLst>
</file>

<file path=ppt/tags/tag537.xml><?xml version="1.0" encoding="utf-8"?>
<p:tagLst xmlns:p="http://schemas.openxmlformats.org/presentationml/2006/main">
  <p:tag name="KSO_WM_BEAUTIFY_FLAG" val=""/>
</p:tagLst>
</file>

<file path=ppt/tags/tag538.xml><?xml version="1.0" encoding="utf-8"?>
<p:tagLst xmlns:p="http://schemas.openxmlformats.org/presentationml/2006/main">
  <p:tag name="KSO_WM_BEAUTIFY_FLAG" val=""/>
</p:tagLst>
</file>

<file path=ppt/tags/tag539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40.xml><?xml version="1.0" encoding="utf-8"?>
<p:tagLst xmlns:p="http://schemas.openxmlformats.org/presentationml/2006/main">
  <p:tag name="KSO_WM_BEAUTIFY_FLAG" val=""/>
</p:tagLst>
</file>

<file path=ppt/tags/tag541.xml><?xml version="1.0" encoding="utf-8"?>
<p:tagLst xmlns:p="http://schemas.openxmlformats.org/presentationml/2006/main">
  <p:tag name="KSO_WM_BEAUTIFY_FLAG" val=""/>
</p:tagLst>
</file>

<file path=ppt/tags/tag542.xml><?xml version="1.0" encoding="utf-8"?>
<p:tagLst xmlns:p="http://schemas.openxmlformats.org/presentationml/2006/main">
  <p:tag name="KSO_WM_BEAUTIFY_FLAG" val=""/>
</p:tagLst>
</file>

<file path=ppt/tags/tag543.xml><?xml version="1.0" encoding="utf-8"?>
<p:tagLst xmlns:p="http://schemas.openxmlformats.org/presentationml/2006/main">
  <p:tag name="KSO_WM_BEAUTIFY_FLAG" val=""/>
</p:tagLst>
</file>

<file path=ppt/tags/tag544.xml><?xml version="1.0" encoding="utf-8"?>
<p:tagLst xmlns:p="http://schemas.openxmlformats.org/presentationml/2006/main">
  <p:tag name="KSO_WM_BEAUTIFY_FLAG" val=""/>
</p:tagLst>
</file>

<file path=ppt/tags/tag545.xml><?xml version="1.0" encoding="utf-8"?>
<p:tagLst xmlns:p="http://schemas.openxmlformats.org/presentationml/2006/main">
  <p:tag name="KSO_WM_BEAUTIFY_FLAG" val=""/>
</p:tagLst>
</file>

<file path=ppt/tags/tag546.xml><?xml version="1.0" encoding="utf-8"?>
<p:tagLst xmlns:p="http://schemas.openxmlformats.org/presentationml/2006/main">
  <p:tag name="KSO_WM_BEAUTIFY_FLAG" val=""/>
</p:tagLst>
</file>

<file path=ppt/tags/tag547.xml><?xml version="1.0" encoding="utf-8"?>
<p:tagLst xmlns:p="http://schemas.openxmlformats.org/presentationml/2006/main">
  <p:tag name="KSO_WM_BEAUTIFY_FLAG" val=""/>
</p:tagLst>
</file>

<file path=ppt/tags/tag548.xml><?xml version="1.0" encoding="utf-8"?>
<p:tagLst xmlns:p="http://schemas.openxmlformats.org/presentationml/2006/main">
  <p:tag name="KSO_WM_BEAUTIFY_FLAG" val=""/>
</p:tagLst>
</file>

<file path=ppt/tags/tag549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50.xml><?xml version="1.0" encoding="utf-8"?>
<p:tagLst xmlns:p="http://schemas.openxmlformats.org/presentationml/2006/main">
  <p:tag name="KSO_WM_BEAUTIFY_FLAG" val=""/>
</p:tagLst>
</file>

<file path=ppt/tags/tag551.xml><?xml version="1.0" encoding="utf-8"?>
<p:tagLst xmlns:p="http://schemas.openxmlformats.org/presentationml/2006/main">
  <p:tag name="KSO_WM_BEAUTIFY_FLAG" val=""/>
</p:tagLst>
</file>

<file path=ppt/tags/tag552.xml><?xml version="1.0" encoding="utf-8"?>
<p:tagLst xmlns:p="http://schemas.openxmlformats.org/presentationml/2006/main">
  <p:tag name="KSO_WM_BEAUTIFY_FLAG" val=""/>
</p:tagLst>
</file>

<file path=ppt/tags/tag553.xml><?xml version="1.0" encoding="utf-8"?>
<p:tagLst xmlns:p="http://schemas.openxmlformats.org/presentationml/2006/main">
  <p:tag name="KSO_WM_BEAUTIFY_FLAG" val=""/>
</p:tagLst>
</file>

<file path=ppt/tags/tag554.xml><?xml version="1.0" encoding="utf-8"?>
<p:tagLst xmlns:p="http://schemas.openxmlformats.org/presentationml/2006/main">
  <p:tag name="KSO_WM_BEAUTIFY_FLAG" val=""/>
</p:tagLst>
</file>

<file path=ppt/tags/tag555.xml><?xml version="1.0" encoding="utf-8"?>
<p:tagLst xmlns:p="http://schemas.openxmlformats.org/presentationml/2006/main">
  <p:tag name="KSO_WM_BEAUTIFY_FLAG" val=""/>
</p:tagLst>
</file>

<file path=ppt/tags/tag556.xml><?xml version="1.0" encoding="utf-8"?>
<p:tagLst xmlns:p="http://schemas.openxmlformats.org/presentationml/2006/main">
  <p:tag name="KSO_WM_BEAUTIFY_FLAG" val=""/>
</p:tagLst>
</file>

<file path=ppt/tags/tag557.xml><?xml version="1.0" encoding="utf-8"?>
<p:tagLst xmlns:p="http://schemas.openxmlformats.org/presentationml/2006/main">
  <p:tag name="KSO_WM_BEAUTIFY_FLAG" val=""/>
</p:tagLst>
</file>

<file path=ppt/tags/tag558.xml><?xml version="1.0" encoding="utf-8"?>
<p:tagLst xmlns:p="http://schemas.openxmlformats.org/presentationml/2006/main">
  <p:tag name="KSO_WM_BEAUTIFY_FLAG" val=""/>
</p:tagLst>
</file>

<file path=ppt/tags/tag559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60.xml><?xml version="1.0" encoding="utf-8"?>
<p:tagLst xmlns:p="http://schemas.openxmlformats.org/presentationml/2006/main">
  <p:tag name="KSO_WM_BEAUTIFY_FLAG" val=""/>
</p:tagLst>
</file>

<file path=ppt/tags/tag561.xml><?xml version="1.0" encoding="utf-8"?>
<p:tagLst xmlns:p="http://schemas.openxmlformats.org/presentationml/2006/main">
  <p:tag name="KSO_WM_BEAUTIFY_FLAG" val=""/>
</p:tagLst>
</file>

<file path=ppt/tags/tag562.xml><?xml version="1.0" encoding="utf-8"?>
<p:tagLst xmlns:p="http://schemas.openxmlformats.org/presentationml/2006/main">
  <p:tag name="KSO_WM_BEAUTIFY_FLAG" val=""/>
</p:tagLst>
</file>

<file path=ppt/tags/tag563.xml><?xml version="1.0" encoding="utf-8"?>
<p:tagLst xmlns:p="http://schemas.openxmlformats.org/presentationml/2006/main">
  <p:tag name="KSO_WM_BEAUTIFY_FLAG" val=""/>
</p:tagLst>
</file>

<file path=ppt/tags/tag564.xml><?xml version="1.0" encoding="utf-8"?>
<p:tagLst xmlns:p="http://schemas.openxmlformats.org/presentationml/2006/main">
  <p:tag name="KSO_WM_BEAUTIFY_FLAG" val=""/>
</p:tagLst>
</file>

<file path=ppt/tags/tag565.xml><?xml version="1.0" encoding="utf-8"?>
<p:tagLst xmlns:p="http://schemas.openxmlformats.org/presentationml/2006/main">
  <p:tag name="KSO_WM_BEAUTIFY_FLAG" val=""/>
</p:tagLst>
</file>

<file path=ppt/tags/tag566.xml><?xml version="1.0" encoding="utf-8"?>
<p:tagLst xmlns:p="http://schemas.openxmlformats.org/presentationml/2006/main">
  <p:tag name="KSO_WM_BEAUTIFY_FLAG" val=""/>
</p:tagLst>
</file>

<file path=ppt/tags/tag567.xml><?xml version="1.0" encoding="utf-8"?>
<p:tagLst xmlns:p="http://schemas.openxmlformats.org/presentationml/2006/main">
  <p:tag name="KSO_WM_BEAUTIFY_FLAG" val=""/>
</p:tagLst>
</file>

<file path=ppt/tags/tag568.xml><?xml version="1.0" encoding="utf-8"?>
<p:tagLst xmlns:p="http://schemas.openxmlformats.org/presentationml/2006/main">
  <p:tag name="KSO_WM_BEAUTIFY_FLAG" val=""/>
</p:tagLst>
</file>

<file path=ppt/tags/tag569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70.xml><?xml version="1.0" encoding="utf-8"?>
<p:tagLst xmlns:p="http://schemas.openxmlformats.org/presentationml/2006/main">
  <p:tag name="KSO_WM_BEAUTIFY_FLAG" val=""/>
</p:tagLst>
</file>

<file path=ppt/tags/tag571.xml><?xml version="1.0" encoding="utf-8"?>
<p:tagLst xmlns:p="http://schemas.openxmlformats.org/presentationml/2006/main">
  <p:tag name="KSO_WM_BEAUTIFY_FLAG" val=""/>
</p:tagLst>
</file>

<file path=ppt/tags/tag572.xml><?xml version="1.0" encoding="utf-8"?>
<p:tagLst xmlns:p="http://schemas.openxmlformats.org/presentationml/2006/main">
  <p:tag name="KSO_WM_BEAUTIFY_FLAG" val=""/>
</p:tagLst>
</file>

<file path=ppt/tags/tag573.xml><?xml version="1.0" encoding="utf-8"?>
<p:tagLst xmlns:p="http://schemas.openxmlformats.org/presentationml/2006/main">
  <p:tag name="KSO_WM_BEAUTIFY_FLAG" val=""/>
</p:tagLst>
</file>

<file path=ppt/tags/tag574.xml><?xml version="1.0" encoding="utf-8"?>
<p:tagLst xmlns:p="http://schemas.openxmlformats.org/presentationml/2006/main">
  <p:tag name="KSO_WM_BEAUTIFY_FLAG" val=""/>
</p:tagLst>
</file>

<file path=ppt/tags/tag575.xml><?xml version="1.0" encoding="utf-8"?>
<p:tagLst xmlns:p="http://schemas.openxmlformats.org/presentationml/2006/main">
  <p:tag name="KSO_WM_BEAUTIFY_FLAG" val=""/>
</p:tagLst>
</file>

<file path=ppt/tags/tag576.xml><?xml version="1.0" encoding="utf-8"?>
<p:tagLst xmlns:p="http://schemas.openxmlformats.org/presentationml/2006/main">
  <p:tag name="KSO_WM_BEAUTIFY_FLAG" val=""/>
</p:tagLst>
</file>

<file path=ppt/tags/tag577.xml><?xml version="1.0" encoding="utf-8"?>
<p:tagLst xmlns:p="http://schemas.openxmlformats.org/presentationml/2006/main">
  <p:tag name="KSO_WM_BEAUTIFY_FLAG" val=""/>
</p:tagLst>
</file>

<file path=ppt/tags/tag578.xml><?xml version="1.0" encoding="utf-8"?>
<p:tagLst xmlns:p="http://schemas.openxmlformats.org/presentationml/2006/main">
  <p:tag name="KSO_WM_BEAUTIFY_FLAG" val=""/>
</p:tagLst>
</file>

<file path=ppt/tags/tag579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MH" val="20160523132948"/>
  <p:tag name="MH_LIBRARY" val="GRAPHIC"/>
  <p:tag name="MH_TYPE" val="SubTitle"/>
  <p:tag name="MH_ORDER" val="1"/>
</p:tagLst>
</file>

<file path=ppt/tags/tag580.xml><?xml version="1.0" encoding="utf-8"?>
<p:tagLst xmlns:p="http://schemas.openxmlformats.org/presentationml/2006/main">
  <p:tag name="KSO_WM_BEAUTIFY_FLAG" val=""/>
</p:tagLst>
</file>

<file path=ppt/tags/tag581.xml><?xml version="1.0" encoding="utf-8"?>
<p:tagLst xmlns:p="http://schemas.openxmlformats.org/presentationml/2006/main">
  <p:tag name="KSO_WM_BEAUTIFY_FLAG" val=""/>
</p:tagLst>
</file>

<file path=ppt/tags/tag582.xml><?xml version="1.0" encoding="utf-8"?>
<p:tagLst xmlns:p="http://schemas.openxmlformats.org/presentationml/2006/main">
  <p:tag name="KSO_WM_BEAUTIFY_FLAG" val=""/>
</p:tagLst>
</file>

<file path=ppt/tags/tag583.xml><?xml version="1.0" encoding="utf-8"?>
<p:tagLst xmlns:p="http://schemas.openxmlformats.org/presentationml/2006/main">
  <p:tag name="KSO_WM_BEAUTIFY_FLAG" val=""/>
</p:tagLst>
</file>

<file path=ppt/tags/tag584.xml><?xml version="1.0" encoding="utf-8"?>
<p:tagLst xmlns:p="http://schemas.openxmlformats.org/presentationml/2006/main">
  <p:tag name="KSO_WM_BEAUTIFY_FLAG" val=""/>
</p:tagLst>
</file>

<file path=ppt/tags/tag585.xml><?xml version="1.0" encoding="utf-8"?>
<p:tagLst xmlns:p="http://schemas.openxmlformats.org/presentationml/2006/main">
  <p:tag name="KSO_WM_BEAUTIFY_FLAG" val=""/>
</p:tagLst>
</file>

<file path=ppt/tags/tag586.xml><?xml version="1.0" encoding="utf-8"?>
<p:tagLst xmlns:p="http://schemas.openxmlformats.org/presentationml/2006/main">
  <p:tag name="KSO_WM_BEAUTIFY_FLAG" val=""/>
</p:tagLst>
</file>

<file path=ppt/tags/tag587.xml><?xml version="1.0" encoding="utf-8"?>
<p:tagLst xmlns:p="http://schemas.openxmlformats.org/presentationml/2006/main">
  <p:tag name="KSO_WM_BEAUTIFY_FLAG" val=""/>
</p:tagLst>
</file>

<file path=ppt/tags/tag588.xml><?xml version="1.0" encoding="utf-8"?>
<p:tagLst xmlns:p="http://schemas.openxmlformats.org/presentationml/2006/main">
  <p:tag name="KSO_WM_BEAUTIFY_FLAG" val=""/>
</p:tagLst>
</file>

<file path=ppt/tags/tag589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590.xml><?xml version="1.0" encoding="utf-8"?>
<p:tagLst xmlns:p="http://schemas.openxmlformats.org/presentationml/2006/main">
  <p:tag name="KSO_WM_BEAUTIFY_FLAG" val=""/>
</p:tagLst>
</file>

<file path=ppt/tags/tag591.xml><?xml version="1.0" encoding="utf-8"?>
<p:tagLst xmlns:p="http://schemas.openxmlformats.org/presentationml/2006/main">
  <p:tag name="KSO_WM_BEAUTIFY_FLAG" val=""/>
</p:tagLst>
</file>

<file path=ppt/tags/tag592.xml><?xml version="1.0" encoding="utf-8"?>
<p:tagLst xmlns:p="http://schemas.openxmlformats.org/presentationml/2006/main">
  <p:tag name="KSO_WM_BEAUTIFY_FLAG" val=""/>
</p:tagLst>
</file>

<file path=ppt/tags/tag593.xml><?xml version="1.0" encoding="utf-8"?>
<p:tagLst xmlns:p="http://schemas.openxmlformats.org/presentationml/2006/main">
  <p:tag name="KSO_WM_BEAUTIFY_FLAG" val=""/>
</p:tagLst>
</file>

<file path=ppt/tags/tag594.xml><?xml version="1.0" encoding="utf-8"?>
<p:tagLst xmlns:p="http://schemas.openxmlformats.org/presentationml/2006/main">
  <p:tag name="KSO_WM_BEAUTIFY_FLAG" val=""/>
</p:tagLst>
</file>

<file path=ppt/tags/tag595.xml><?xml version="1.0" encoding="utf-8"?>
<p:tagLst xmlns:p="http://schemas.openxmlformats.org/presentationml/2006/main">
  <p:tag name="KSO_WM_BEAUTIFY_FLAG" val=""/>
</p:tagLst>
</file>

<file path=ppt/tags/tag596.xml><?xml version="1.0" encoding="utf-8"?>
<p:tagLst xmlns:p="http://schemas.openxmlformats.org/presentationml/2006/main">
  <p:tag name="KSO_WM_BEAUTIFY_FLAG" val=""/>
</p:tagLst>
</file>

<file path=ppt/tags/tag597.xml><?xml version="1.0" encoding="utf-8"?>
<p:tagLst xmlns:p="http://schemas.openxmlformats.org/presentationml/2006/main">
  <p:tag name="KSO_WM_BEAUTIFY_FLAG" val=""/>
</p:tagLst>
</file>

<file path=ppt/tags/tag598.xml><?xml version="1.0" encoding="utf-8"?>
<p:tagLst xmlns:p="http://schemas.openxmlformats.org/presentationml/2006/main">
  <p:tag name="KSO_WM_BEAUTIFY_FLAG" val=""/>
</p:tagLst>
</file>

<file path=ppt/tags/tag59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021_1*i*0"/>
  <p:tag name="KSO_WM_TEMPLATE_CATEGORY" val="special"/>
  <p:tag name="KSO_WM_TEMPLATE_INDEX" val="20163021"/>
  <p:tag name="KSO_WM_UNIT_INDEX" val="0"/>
</p:tagLst>
</file>

<file path=ppt/tags/tag60.xml><?xml version="1.0" encoding="utf-8"?>
<p:tagLst xmlns:p="http://schemas.openxmlformats.org/presentationml/2006/main">
  <p:tag name="KSO_WM_BEAUTIFY_FLAG" val=""/>
</p:tagLst>
</file>

<file path=ppt/tags/tag600.xml><?xml version="1.0" encoding="utf-8"?>
<p:tagLst xmlns:p="http://schemas.openxmlformats.org/presentationml/2006/main">
  <p:tag name="KSO_WM_BEAUTIFY_FLAG" val=""/>
</p:tagLst>
</file>

<file path=ppt/tags/tag601.xml><?xml version="1.0" encoding="utf-8"?>
<p:tagLst xmlns:p="http://schemas.openxmlformats.org/presentationml/2006/main">
  <p:tag name="KSO_WM_BEAUTIFY_FLAG" val=""/>
</p:tagLst>
</file>

<file path=ppt/tags/tag602.xml><?xml version="1.0" encoding="utf-8"?>
<p:tagLst xmlns:p="http://schemas.openxmlformats.org/presentationml/2006/main">
  <p:tag name="KSO_WM_BEAUTIFY_FLAG" val=""/>
</p:tagLst>
</file>

<file path=ppt/tags/tag603.xml><?xml version="1.0" encoding="utf-8"?>
<p:tagLst xmlns:p="http://schemas.openxmlformats.org/presentationml/2006/main">
  <p:tag name="KSO_WM_BEAUTIFY_FLAG" val=""/>
</p:tagLst>
</file>

<file path=ppt/tags/tag604.xml><?xml version="1.0" encoding="utf-8"?>
<p:tagLst xmlns:p="http://schemas.openxmlformats.org/presentationml/2006/main">
  <p:tag name="KSO_WM_BEAUTIFY_FLAG" val=""/>
</p:tagLst>
</file>

<file path=ppt/tags/tag605.xml><?xml version="1.0" encoding="utf-8"?>
<p:tagLst xmlns:p="http://schemas.openxmlformats.org/presentationml/2006/main">
  <p:tag name="KSO_WM_BEAUTIFY_FLAG" val=""/>
</p:tagLst>
</file>

<file path=ppt/tags/tag606.xml><?xml version="1.0" encoding="utf-8"?>
<p:tagLst xmlns:p="http://schemas.openxmlformats.org/presentationml/2006/main">
  <p:tag name="KSO_WM_BEAUTIFY_FLAG" val=""/>
</p:tagLst>
</file>

<file path=ppt/tags/tag607.xml><?xml version="1.0" encoding="utf-8"?>
<p:tagLst xmlns:p="http://schemas.openxmlformats.org/presentationml/2006/main">
  <p:tag name="KSO_WM_BEAUTIFY_FLAG" val=""/>
</p:tagLst>
</file>

<file path=ppt/tags/tag608.xml><?xml version="1.0" encoding="utf-8"?>
<p:tagLst xmlns:p="http://schemas.openxmlformats.org/presentationml/2006/main">
  <p:tag name="KSO_WM_BEAUTIFY_FLAG" val=""/>
</p:tagLst>
</file>

<file path=ppt/tags/tag609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10.xml><?xml version="1.0" encoding="utf-8"?>
<p:tagLst xmlns:p="http://schemas.openxmlformats.org/presentationml/2006/main">
  <p:tag name="KSO_WM_BEAUTIFY_FLAG" val=""/>
</p:tagLst>
</file>

<file path=ppt/tags/tag611.xml><?xml version="1.0" encoding="utf-8"?>
<p:tagLst xmlns:p="http://schemas.openxmlformats.org/presentationml/2006/main">
  <p:tag name="KSO_WM_BEAUTIFY_FLAG" val=""/>
</p:tagLst>
</file>

<file path=ppt/tags/tag612.xml><?xml version="1.0" encoding="utf-8"?>
<p:tagLst xmlns:p="http://schemas.openxmlformats.org/presentationml/2006/main">
  <p:tag name="KSO_WM_BEAUTIFY_FLAG" val=""/>
</p:tagLst>
</file>

<file path=ppt/tags/tag613.xml><?xml version="1.0" encoding="utf-8"?>
<p:tagLst xmlns:p="http://schemas.openxmlformats.org/presentationml/2006/main">
  <p:tag name="KSO_WM_BEAUTIFY_FLAG" val=""/>
</p:tagLst>
</file>

<file path=ppt/tags/tag614.xml><?xml version="1.0" encoding="utf-8"?>
<p:tagLst xmlns:p="http://schemas.openxmlformats.org/presentationml/2006/main">
  <p:tag name="KSO_WM_BEAUTIFY_FLAG" val=""/>
</p:tagLst>
</file>

<file path=ppt/tags/tag615.xml><?xml version="1.0" encoding="utf-8"?>
<p:tagLst xmlns:p="http://schemas.openxmlformats.org/presentationml/2006/main">
  <p:tag name="KSO_WM_BEAUTIFY_FLAG" val=""/>
</p:tagLst>
</file>

<file path=ppt/tags/tag616.xml><?xml version="1.0" encoding="utf-8"?>
<p:tagLst xmlns:p="http://schemas.openxmlformats.org/presentationml/2006/main">
  <p:tag name="KSO_WM_BEAUTIFY_FLAG" val=""/>
</p:tagLst>
</file>

<file path=ppt/tags/tag617.xml><?xml version="1.0" encoding="utf-8"?>
<p:tagLst xmlns:p="http://schemas.openxmlformats.org/presentationml/2006/main">
  <p:tag name="KSO_WM_BEAUTIFY_FLAG" val=""/>
</p:tagLst>
</file>

<file path=ppt/tags/tag618.xml><?xml version="1.0" encoding="utf-8"?>
<p:tagLst xmlns:p="http://schemas.openxmlformats.org/presentationml/2006/main">
  <p:tag name="KSO_WM_BEAUTIFY_FLAG" val=""/>
</p:tagLst>
</file>

<file path=ppt/tags/tag619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20.xml><?xml version="1.0" encoding="utf-8"?>
<p:tagLst xmlns:p="http://schemas.openxmlformats.org/presentationml/2006/main">
  <p:tag name="KSO_WM_BEAUTIFY_FLAG" val=""/>
</p:tagLst>
</file>

<file path=ppt/tags/tag621.xml><?xml version="1.0" encoding="utf-8"?>
<p:tagLst xmlns:p="http://schemas.openxmlformats.org/presentationml/2006/main">
  <p:tag name="KSO_WM_BEAUTIFY_FLAG" val=""/>
</p:tagLst>
</file>

<file path=ppt/tags/tag622.xml><?xml version="1.0" encoding="utf-8"?>
<p:tagLst xmlns:p="http://schemas.openxmlformats.org/presentationml/2006/main">
  <p:tag name="KSO_WM_BEAUTIFY_FLAG" val=""/>
</p:tagLst>
</file>

<file path=ppt/tags/tag623.xml><?xml version="1.0" encoding="utf-8"?>
<p:tagLst xmlns:p="http://schemas.openxmlformats.org/presentationml/2006/main">
  <p:tag name="KSO_WM_BEAUTIFY_FLAG" val=""/>
</p:tagLst>
</file>

<file path=ppt/tags/tag624.xml><?xml version="1.0" encoding="utf-8"?>
<p:tagLst xmlns:p="http://schemas.openxmlformats.org/presentationml/2006/main">
  <p:tag name="KSO_WM_BEAUTIFY_FLAG" val=""/>
</p:tagLst>
</file>

<file path=ppt/tags/tag625.xml><?xml version="1.0" encoding="utf-8"?>
<p:tagLst xmlns:p="http://schemas.openxmlformats.org/presentationml/2006/main">
  <p:tag name="KSO_WM_BEAUTIFY_FLAG" val=""/>
</p:tagLst>
</file>

<file path=ppt/tags/tag626.xml><?xml version="1.0" encoding="utf-8"?>
<p:tagLst xmlns:p="http://schemas.openxmlformats.org/presentationml/2006/main">
  <p:tag name="KSO_WM_BEAUTIFY_FLAG" val=""/>
</p:tagLst>
</file>

<file path=ppt/tags/tag627.xml><?xml version="1.0" encoding="utf-8"?>
<p:tagLst xmlns:p="http://schemas.openxmlformats.org/presentationml/2006/main">
  <p:tag name="KSO_WM_BEAUTIFY_FLAG" val=""/>
</p:tagLst>
</file>

<file path=ppt/tags/tag628.xml><?xml version="1.0" encoding="utf-8"?>
<p:tagLst xmlns:p="http://schemas.openxmlformats.org/presentationml/2006/main">
  <p:tag name="KSO_WM_BEAUTIFY_FLAG" val=""/>
</p:tagLst>
</file>

<file path=ppt/tags/tag629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30.xml><?xml version="1.0" encoding="utf-8"?>
<p:tagLst xmlns:p="http://schemas.openxmlformats.org/presentationml/2006/main">
  <p:tag name="KSO_WM_BEAUTIFY_FLAG" val=""/>
</p:tagLst>
</file>

<file path=ppt/tags/tag631.xml><?xml version="1.0" encoding="utf-8"?>
<p:tagLst xmlns:p="http://schemas.openxmlformats.org/presentationml/2006/main">
  <p:tag name="KSO_WM_BEAUTIFY_FLAG" val=""/>
</p:tagLst>
</file>

<file path=ppt/tags/tag632.xml><?xml version="1.0" encoding="utf-8"?>
<p:tagLst xmlns:p="http://schemas.openxmlformats.org/presentationml/2006/main">
  <p:tag name="KSO_WM_BEAUTIFY_FLAG" val=""/>
</p:tagLst>
</file>

<file path=ppt/tags/tag633.xml><?xml version="1.0" encoding="utf-8"?>
<p:tagLst xmlns:p="http://schemas.openxmlformats.org/presentationml/2006/main">
  <p:tag name="KSO_WM_BEAUTIFY_FLAG" val=""/>
</p:tagLst>
</file>

<file path=ppt/tags/tag634.xml><?xml version="1.0" encoding="utf-8"?>
<p:tagLst xmlns:p="http://schemas.openxmlformats.org/presentationml/2006/main">
  <p:tag name="KSO_WM_BEAUTIFY_FLAG" val=""/>
</p:tagLst>
</file>

<file path=ppt/tags/tag635.xml><?xml version="1.0" encoding="utf-8"?>
<p:tagLst xmlns:p="http://schemas.openxmlformats.org/presentationml/2006/main">
  <p:tag name="KSO_WM_BEAUTIFY_FLAG" val=""/>
</p:tagLst>
</file>

<file path=ppt/tags/tag636.xml><?xml version="1.0" encoding="utf-8"?>
<p:tagLst xmlns:p="http://schemas.openxmlformats.org/presentationml/2006/main">
  <p:tag name="KSO_WM_BEAUTIFY_FLAG" val=""/>
</p:tagLst>
</file>

<file path=ppt/tags/tag637.xml><?xml version="1.0" encoding="utf-8"?>
<p:tagLst xmlns:p="http://schemas.openxmlformats.org/presentationml/2006/main">
  <p:tag name="KSO_WM_BEAUTIFY_FLAG" val=""/>
</p:tagLst>
</file>

<file path=ppt/tags/tag638.xml><?xml version="1.0" encoding="utf-8"?>
<p:tagLst xmlns:p="http://schemas.openxmlformats.org/presentationml/2006/main">
  <p:tag name="KSO_WM_BEAUTIFY_FLAG" val=""/>
</p:tagLst>
</file>

<file path=ppt/tags/tag639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40.xml><?xml version="1.0" encoding="utf-8"?>
<p:tagLst xmlns:p="http://schemas.openxmlformats.org/presentationml/2006/main">
  <p:tag name="KSO_WM_BEAUTIFY_FLAG" val=""/>
</p:tagLst>
</file>

<file path=ppt/tags/tag641.xml><?xml version="1.0" encoding="utf-8"?>
<p:tagLst xmlns:p="http://schemas.openxmlformats.org/presentationml/2006/main">
  <p:tag name="KSO_WM_BEAUTIFY_FLAG" val=""/>
</p:tagLst>
</file>

<file path=ppt/tags/tag642.xml><?xml version="1.0" encoding="utf-8"?>
<p:tagLst xmlns:p="http://schemas.openxmlformats.org/presentationml/2006/main">
  <p:tag name="KSO_WM_BEAUTIFY_FLAG" val=""/>
</p:tagLst>
</file>

<file path=ppt/tags/tag643.xml><?xml version="1.0" encoding="utf-8"?>
<p:tagLst xmlns:p="http://schemas.openxmlformats.org/presentationml/2006/main">
  <p:tag name="KSO_WM_BEAUTIFY_FLAG" val=""/>
</p:tagLst>
</file>

<file path=ppt/tags/tag644.xml><?xml version="1.0" encoding="utf-8"?>
<p:tagLst xmlns:p="http://schemas.openxmlformats.org/presentationml/2006/main">
  <p:tag name="KSO_WM_BEAUTIFY_FLAG" val=""/>
</p:tagLst>
</file>

<file path=ppt/tags/tag645.xml><?xml version="1.0" encoding="utf-8"?>
<p:tagLst xmlns:p="http://schemas.openxmlformats.org/presentationml/2006/main">
  <p:tag name="KSO_WM_BEAUTIFY_FLAG" val=""/>
</p:tagLst>
</file>

<file path=ppt/tags/tag646.xml><?xml version="1.0" encoding="utf-8"?>
<p:tagLst xmlns:p="http://schemas.openxmlformats.org/presentationml/2006/main">
  <p:tag name="KSO_WM_BEAUTIFY_FLAG" val=""/>
</p:tagLst>
</file>

<file path=ppt/tags/tag647.xml><?xml version="1.0" encoding="utf-8"?>
<p:tagLst xmlns:p="http://schemas.openxmlformats.org/presentationml/2006/main">
  <p:tag name="KSO_WM_BEAUTIFY_FLAG" val=""/>
</p:tagLst>
</file>

<file path=ppt/tags/tag648.xml><?xml version="1.0" encoding="utf-8"?>
<p:tagLst xmlns:p="http://schemas.openxmlformats.org/presentationml/2006/main">
  <p:tag name="KSO_WM_BEAUTIFY_FLAG" val=""/>
</p:tagLst>
</file>

<file path=ppt/tags/tag649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50.xml><?xml version="1.0" encoding="utf-8"?>
<p:tagLst xmlns:p="http://schemas.openxmlformats.org/presentationml/2006/main">
  <p:tag name="KSO_WM_BEAUTIFY_FLAG" val=""/>
</p:tagLst>
</file>

<file path=ppt/tags/tag651.xml><?xml version="1.0" encoding="utf-8"?>
<p:tagLst xmlns:p="http://schemas.openxmlformats.org/presentationml/2006/main">
  <p:tag name="KSO_WM_BEAUTIFY_FLAG" val=""/>
</p:tagLst>
</file>

<file path=ppt/tags/tag652.xml><?xml version="1.0" encoding="utf-8"?>
<p:tagLst xmlns:p="http://schemas.openxmlformats.org/presentationml/2006/main">
  <p:tag name="KSO_WM_BEAUTIFY_FLAG" val=""/>
</p:tagLst>
</file>

<file path=ppt/tags/tag653.xml><?xml version="1.0" encoding="utf-8"?>
<p:tagLst xmlns:p="http://schemas.openxmlformats.org/presentationml/2006/main">
  <p:tag name="KSO_WM_BEAUTIFY_FLAG" val=""/>
</p:tagLst>
</file>

<file path=ppt/tags/tag654.xml><?xml version="1.0" encoding="utf-8"?>
<p:tagLst xmlns:p="http://schemas.openxmlformats.org/presentationml/2006/main">
  <p:tag name="KSO_WM_BEAUTIFY_FLAG" val=""/>
</p:tagLst>
</file>

<file path=ppt/tags/tag655.xml><?xml version="1.0" encoding="utf-8"?>
<p:tagLst xmlns:p="http://schemas.openxmlformats.org/presentationml/2006/main">
  <p:tag name="KSO_WM_BEAUTIFY_FLAG" val=""/>
</p:tagLst>
</file>

<file path=ppt/tags/tag656.xml><?xml version="1.0" encoding="utf-8"?>
<p:tagLst xmlns:p="http://schemas.openxmlformats.org/presentationml/2006/main">
  <p:tag name="KSO_WM_BEAUTIFY_FLAG" val=""/>
</p:tagLst>
</file>

<file path=ppt/tags/tag657.xml><?xml version="1.0" encoding="utf-8"?>
<p:tagLst xmlns:p="http://schemas.openxmlformats.org/presentationml/2006/main">
  <p:tag name="KSO_WM_BEAUTIFY_FLAG" val=""/>
</p:tagLst>
</file>

<file path=ppt/tags/tag658.xml><?xml version="1.0" encoding="utf-8"?>
<p:tagLst xmlns:p="http://schemas.openxmlformats.org/presentationml/2006/main">
  <p:tag name="KSO_WM_BEAUTIFY_FLAG" val=""/>
</p:tagLst>
</file>

<file path=ppt/tags/tag659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60.xml><?xml version="1.0" encoding="utf-8"?>
<p:tagLst xmlns:p="http://schemas.openxmlformats.org/presentationml/2006/main">
  <p:tag name="KSO_WM_BEAUTIFY_FLAG" val=""/>
</p:tagLst>
</file>

<file path=ppt/tags/tag661.xml><?xml version="1.0" encoding="utf-8"?>
<p:tagLst xmlns:p="http://schemas.openxmlformats.org/presentationml/2006/main">
  <p:tag name="KSO_WM_BEAUTIFY_FLAG" val=""/>
</p:tagLst>
</file>

<file path=ppt/tags/tag662.xml><?xml version="1.0" encoding="utf-8"?>
<p:tagLst xmlns:p="http://schemas.openxmlformats.org/presentationml/2006/main">
  <p:tag name="KSO_WM_BEAUTIFY_FLAG" val=""/>
</p:tagLst>
</file>

<file path=ppt/tags/tag663.xml><?xml version="1.0" encoding="utf-8"?>
<p:tagLst xmlns:p="http://schemas.openxmlformats.org/presentationml/2006/main">
  <p:tag name="KSO_WM_BEAUTIFY_FLAG" val=""/>
</p:tagLst>
</file>

<file path=ppt/tags/tag664.xml><?xml version="1.0" encoding="utf-8"?>
<p:tagLst xmlns:p="http://schemas.openxmlformats.org/presentationml/2006/main">
  <p:tag name="KSO_WM_BEAUTIFY_FLAG" val=""/>
</p:tagLst>
</file>

<file path=ppt/tags/tag665.xml><?xml version="1.0" encoding="utf-8"?>
<p:tagLst xmlns:p="http://schemas.openxmlformats.org/presentationml/2006/main">
  <p:tag name="KSO_WM_BEAUTIFY_FLAG" val=""/>
</p:tagLst>
</file>

<file path=ppt/tags/tag666.xml><?xml version="1.0" encoding="utf-8"?>
<p:tagLst xmlns:p="http://schemas.openxmlformats.org/presentationml/2006/main">
  <p:tag name="KSO_WM_BEAUTIFY_FLAG" val=""/>
</p:tagLst>
</file>

<file path=ppt/tags/tag667.xml><?xml version="1.0" encoding="utf-8"?>
<p:tagLst xmlns:p="http://schemas.openxmlformats.org/presentationml/2006/main">
  <p:tag name="KSO_WM_BEAUTIFY_FLAG" val=""/>
</p:tagLst>
</file>

<file path=ppt/tags/tag668.xml><?xml version="1.0" encoding="utf-8"?>
<p:tagLst xmlns:p="http://schemas.openxmlformats.org/presentationml/2006/main">
  <p:tag name="KSO_WM_BEAUTIFY_FLAG" val=""/>
</p:tagLst>
</file>

<file path=ppt/tags/tag669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70.xml><?xml version="1.0" encoding="utf-8"?>
<p:tagLst xmlns:p="http://schemas.openxmlformats.org/presentationml/2006/main">
  <p:tag name="KSO_WM_BEAUTIFY_FLAG" val=""/>
</p:tagLst>
</file>

<file path=ppt/tags/tag671.xml><?xml version="1.0" encoding="utf-8"?>
<p:tagLst xmlns:p="http://schemas.openxmlformats.org/presentationml/2006/main">
  <p:tag name="KSO_WM_UNIT_PLACING_PICTURE_USER_VIEWPORT" val="{&quot;height&quot;:4980,&quot;width&quot;:7474}"/>
</p:tagLst>
</file>

<file path=ppt/tags/tag672.xml><?xml version="1.0" encoding="utf-8"?>
<p:tagLst xmlns:p="http://schemas.openxmlformats.org/presentationml/2006/main">
  <p:tag name="KSO_WM_BEAUTIFY_FLAG" val=""/>
</p:tagLst>
</file>

<file path=ppt/tags/tag673.xml><?xml version="1.0" encoding="utf-8"?>
<p:tagLst xmlns:p="http://schemas.openxmlformats.org/presentationml/2006/main">
  <p:tag name="KSO_WM_BEAUTIFY_FLAG" val=""/>
</p:tagLst>
</file>

<file path=ppt/tags/tag674.xml><?xml version="1.0" encoding="utf-8"?>
<p:tagLst xmlns:p="http://schemas.openxmlformats.org/presentationml/2006/main">
  <p:tag name="KSO_WM_BEAUTIFY_FLAG" val=""/>
</p:tagLst>
</file>

<file path=ppt/tags/tag675.xml><?xml version="1.0" encoding="utf-8"?>
<p:tagLst xmlns:p="http://schemas.openxmlformats.org/presentationml/2006/main">
  <p:tag name="KSO_WM_BEAUTIFY_FLAG" val=""/>
</p:tagLst>
</file>

<file path=ppt/tags/tag676.xml><?xml version="1.0" encoding="utf-8"?>
<p:tagLst xmlns:p="http://schemas.openxmlformats.org/presentationml/2006/main">
  <p:tag name="KSO_WM_BEAUTIFY_FLAG" val=""/>
</p:tagLst>
</file>

<file path=ppt/tags/tag677.xml><?xml version="1.0" encoding="utf-8"?>
<p:tagLst xmlns:p="http://schemas.openxmlformats.org/presentationml/2006/main">
  <p:tag name="KSO_WM_BEAUTIFY_FLAG" val=""/>
</p:tagLst>
</file>

<file path=ppt/tags/tag678.xml><?xml version="1.0" encoding="utf-8"?>
<p:tagLst xmlns:p="http://schemas.openxmlformats.org/presentationml/2006/main">
  <p:tag name="KSO_WM_BEAUTIFY_FLAG" val=""/>
</p:tagLst>
</file>

<file path=ppt/tags/tag679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80.xml><?xml version="1.0" encoding="utf-8"?>
<p:tagLst xmlns:p="http://schemas.openxmlformats.org/presentationml/2006/main">
  <p:tag name="KSO_WM_BEAUTIFY_FLAG" val=""/>
</p:tagLst>
</file>

<file path=ppt/tags/tag681.xml><?xml version="1.0" encoding="utf-8"?>
<p:tagLst xmlns:p="http://schemas.openxmlformats.org/presentationml/2006/main">
  <p:tag name="KSO_WM_BEAUTIFY_FLAG" val=""/>
</p:tagLst>
</file>

<file path=ppt/tags/tag682.xml><?xml version="1.0" encoding="utf-8"?>
<p:tagLst xmlns:p="http://schemas.openxmlformats.org/presentationml/2006/main">
  <p:tag name="KSO_WM_BEAUTIFY_FLAG" val=""/>
</p:tagLst>
</file>

<file path=ppt/tags/tag683.xml><?xml version="1.0" encoding="utf-8"?>
<p:tagLst xmlns:p="http://schemas.openxmlformats.org/presentationml/2006/main">
  <p:tag name="KSO_WM_BEAUTIFY_FLAG" val=""/>
</p:tagLst>
</file>

<file path=ppt/tags/tag684.xml><?xml version="1.0" encoding="utf-8"?>
<p:tagLst xmlns:p="http://schemas.openxmlformats.org/presentationml/2006/main">
  <p:tag name="KSO_WM_BEAUTIFY_FLAG" val=""/>
</p:tagLst>
</file>

<file path=ppt/tags/tag685.xml><?xml version="1.0" encoding="utf-8"?>
<p:tagLst xmlns:p="http://schemas.openxmlformats.org/presentationml/2006/main">
  <p:tag name="KSO_WM_BEAUTIFY_FLAG" val=""/>
</p:tagLst>
</file>

<file path=ppt/tags/tag686.xml><?xml version="1.0" encoding="utf-8"?>
<p:tagLst xmlns:p="http://schemas.openxmlformats.org/presentationml/2006/main">
  <p:tag name="KSO_WM_BEAUTIFY_FLAG" val=""/>
</p:tagLst>
</file>

<file path=ppt/tags/tag687.xml><?xml version="1.0" encoding="utf-8"?>
<p:tagLst xmlns:p="http://schemas.openxmlformats.org/presentationml/2006/main">
  <p:tag name="KSO_WM_BEAUTIFY_FLAG" val=""/>
</p:tagLst>
</file>

<file path=ppt/tags/tag688.xml><?xml version="1.0" encoding="utf-8"?>
<p:tagLst xmlns:p="http://schemas.openxmlformats.org/presentationml/2006/main">
  <p:tag name="KSO_WM_BEAUTIFY_FLAG" val=""/>
</p:tagLst>
</file>

<file path=ppt/tags/tag689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690.xml><?xml version="1.0" encoding="utf-8"?>
<p:tagLst xmlns:p="http://schemas.openxmlformats.org/presentationml/2006/main">
  <p:tag name="KSO_WM_BEAUTIFY_FLAG" val=""/>
</p:tagLst>
</file>

<file path=ppt/tags/tag691.xml><?xml version="1.0" encoding="utf-8"?>
<p:tagLst xmlns:p="http://schemas.openxmlformats.org/presentationml/2006/main">
  <p:tag name="KSO_WM_BEAUTIFY_FLAG" val=""/>
</p:tagLst>
</file>

<file path=ppt/tags/tag692.xml><?xml version="1.0" encoding="utf-8"?>
<p:tagLst xmlns:p="http://schemas.openxmlformats.org/presentationml/2006/main">
  <p:tag name="KSO_WM_BEAUTIFY_FLAG" val=""/>
</p:tagLst>
</file>

<file path=ppt/tags/tag693.xml><?xml version="1.0" encoding="utf-8"?>
<p:tagLst xmlns:p="http://schemas.openxmlformats.org/presentationml/2006/main">
  <p:tag name="KSO_WM_BEAUTIFY_FLAG" val=""/>
</p:tagLst>
</file>

<file path=ppt/tags/tag694.xml><?xml version="1.0" encoding="utf-8"?>
<p:tagLst xmlns:p="http://schemas.openxmlformats.org/presentationml/2006/main">
  <p:tag name="KSO_WM_BEAUTIFY_FLAG" val=""/>
</p:tagLst>
</file>

<file path=ppt/tags/tag695.xml><?xml version="1.0" encoding="utf-8"?>
<p:tagLst xmlns:p="http://schemas.openxmlformats.org/presentationml/2006/main">
  <p:tag name="KSO_WM_BEAUTIFY_FLAG" val=""/>
</p:tagLst>
</file>

<file path=ppt/tags/tag696.xml><?xml version="1.0" encoding="utf-8"?>
<p:tagLst xmlns:p="http://schemas.openxmlformats.org/presentationml/2006/main">
  <p:tag name="KSO_WM_BEAUTIFY_FLAG" val=""/>
</p:tagLst>
</file>

<file path=ppt/tags/tag697.xml><?xml version="1.0" encoding="utf-8"?>
<p:tagLst xmlns:p="http://schemas.openxmlformats.org/presentationml/2006/main">
  <p:tag name="KSO_WM_UNIT_PLACING_PICTURE_USER_VIEWPORT" val="{&quot;height&quot;:1624,&quot;width&quot;:3753}"/>
  <p:tag name="KSO_WM_BEAUTIFY_FLAG" val=""/>
</p:tagLst>
</file>

<file path=ppt/tags/tag698.xml><?xml version="1.0" encoding="utf-8"?>
<p:tagLst xmlns:p="http://schemas.openxmlformats.org/presentationml/2006/main">
  <p:tag name="KSO_WM_BEAUTIFY_FLAG" val=""/>
</p:tagLst>
</file>

<file path=ppt/tags/tag69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021_4*i*9"/>
  <p:tag name="KSO_WM_TEMPLATE_CATEGORY" val="special"/>
  <p:tag name="KSO_WM_TEMPLATE_INDEX" val="20163021"/>
  <p:tag name="KSO_WM_UNIT_INDEX" val="9"/>
</p:tagLst>
</file>

<file path=ppt/tags/tag70.xml><?xml version="1.0" encoding="utf-8"?>
<p:tagLst xmlns:p="http://schemas.openxmlformats.org/presentationml/2006/main">
  <p:tag name="KSO_WM_BEAUTIFY_FLAG" val=""/>
</p:tagLst>
</file>

<file path=ppt/tags/tag700.xml><?xml version="1.0" encoding="utf-8"?>
<p:tagLst xmlns:p="http://schemas.openxmlformats.org/presentationml/2006/main">
  <p:tag name="KSO_WM_BEAUTIFY_FLAG" val=""/>
</p:tagLst>
</file>

<file path=ppt/tags/tag701.xml><?xml version="1.0" encoding="utf-8"?>
<p:tagLst xmlns:p="http://schemas.openxmlformats.org/presentationml/2006/main">
  <p:tag name="KSO_WM_BEAUTIFY_FLAG" val=""/>
</p:tagLst>
</file>

<file path=ppt/tags/tag702.xml><?xml version="1.0" encoding="utf-8"?>
<p:tagLst xmlns:p="http://schemas.openxmlformats.org/presentationml/2006/main">
  <p:tag name="KSO_WM_BEAUTIFY_FLAG" val=""/>
</p:tagLst>
</file>

<file path=ppt/tags/tag703.xml><?xml version="1.0" encoding="utf-8"?>
<p:tagLst xmlns:p="http://schemas.openxmlformats.org/presentationml/2006/main">
  <p:tag name="KSO_WM_BEAUTIFY_FLAG" val=""/>
</p:tagLst>
</file>

<file path=ppt/tags/tag704.xml><?xml version="1.0" encoding="utf-8"?>
<p:tagLst xmlns:p="http://schemas.openxmlformats.org/presentationml/2006/main">
  <p:tag name="KSO_WM_BEAUTIFY_FLAG" val=""/>
</p:tagLst>
</file>

<file path=ppt/tags/tag705.xml><?xml version="1.0" encoding="utf-8"?>
<p:tagLst xmlns:p="http://schemas.openxmlformats.org/presentationml/2006/main">
  <p:tag name="MH" val="20160523132948"/>
  <p:tag name="MH_LIBRARY" val="GRAPHIC"/>
  <p:tag name="MH_TYPE" val="SubTitle"/>
  <p:tag name="MH_ORDER" val="1"/>
  <p:tag name="KSO_WM_BEAUTIFY_FLAG" val=""/>
</p:tagLst>
</file>

<file path=ppt/tags/tag706.xml><?xml version="1.0" encoding="utf-8"?>
<p:tagLst xmlns:p="http://schemas.openxmlformats.org/presentationml/2006/main">
  <p:tag name="MH" val="20160523132948"/>
  <p:tag name="MH_LIBRARY" val="GRAPHIC"/>
  <p:tag name="MH_TYPE" val="SubTitle"/>
  <p:tag name="MH_ORDER" val="2"/>
  <p:tag name="KSO_WM_BEAUTIFY_FLAG" val=""/>
</p:tagLst>
</file>

<file path=ppt/tags/tag707.xml><?xml version="1.0" encoding="utf-8"?>
<p:tagLst xmlns:p="http://schemas.openxmlformats.org/presentationml/2006/main">
  <p:tag name="MH" val="20160523132948"/>
  <p:tag name="MH_LIBRARY" val="GRAPHIC"/>
  <p:tag name="MH_TYPE" val="SubTitle"/>
  <p:tag name="MH_ORDER" val="3"/>
  <p:tag name="KSO_WM_BEAUTIFY_FLAG" val=""/>
</p:tagLst>
</file>

<file path=ppt/tags/tag708.xml><?xml version="1.0" encoding="utf-8"?>
<p:tagLst xmlns:p="http://schemas.openxmlformats.org/presentationml/2006/main">
  <p:tag name="MH" val="20160523132948"/>
  <p:tag name="MH_LIBRARY" val="GRAPHIC"/>
  <p:tag name="MH_TYPE" val="SubTitle"/>
  <p:tag name="MH_ORDER" val="3"/>
  <p:tag name="KSO_WM_BEAUTIFY_FLAG" val=""/>
</p:tagLst>
</file>

<file path=ppt/tags/tag709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10.xml><?xml version="1.0" encoding="utf-8"?>
<p:tagLst xmlns:p="http://schemas.openxmlformats.org/presentationml/2006/main">
  <p:tag name="KSO_WM_BEAUTIFY_FLAG" val=""/>
</p:tagLst>
</file>

<file path=ppt/tags/tag711.xml><?xml version="1.0" encoding="utf-8"?>
<p:tagLst xmlns:p="http://schemas.openxmlformats.org/presentationml/2006/main">
  <p:tag name="KSO_WM_BEAUTIFY_FLAG" val=""/>
</p:tagLst>
</file>

<file path=ppt/tags/tag712.xml><?xml version="1.0" encoding="utf-8"?>
<p:tagLst xmlns:p="http://schemas.openxmlformats.org/presentationml/2006/main">
  <p:tag name="KSO_WM_BEAUTIFY_FLAG" val=""/>
</p:tagLst>
</file>

<file path=ppt/tags/tag713.xml><?xml version="1.0" encoding="utf-8"?>
<p:tagLst xmlns:p="http://schemas.openxmlformats.org/presentationml/2006/main">
  <p:tag name="KSO_WM_BEAUTIFY_FLAG" val=""/>
</p:tagLst>
</file>

<file path=ppt/tags/tag714.xml><?xml version="1.0" encoding="utf-8"?>
<p:tagLst xmlns:p="http://schemas.openxmlformats.org/presentationml/2006/main">
  <p:tag name="KSO_WM_BEAUTIFY_FLAG" val=""/>
</p:tagLst>
</file>

<file path=ppt/tags/tag715.xml><?xml version="1.0" encoding="utf-8"?>
<p:tagLst xmlns:p="http://schemas.openxmlformats.org/presentationml/2006/main">
  <p:tag name="KSO_WM_BEAUTIFY_FLAG" val=""/>
</p:tagLst>
</file>

<file path=ppt/tags/tag716.xml><?xml version="1.0" encoding="utf-8"?>
<p:tagLst xmlns:p="http://schemas.openxmlformats.org/presentationml/2006/main">
  <p:tag name="KSO_WM_BEAUTIFY_FLAG" val=""/>
</p:tagLst>
</file>

<file path=ppt/tags/tag717.xml><?xml version="1.0" encoding="utf-8"?>
<p:tagLst xmlns:p="http://schemas.openxmlformats.org/presentationml/2006/main">
  <p:tag name="KSO_WM_BEAUTIFY_FLAG" val=""/>
</p:tagLst>
</file>

<file path=ppt/tags/tag718.xml><?xml version="1.0" encoding="utf-8"?>
<p:tagLst xmlns:p="http://schemas.openxmlformats.org/presentationml/2006/main">
  <p:tag name="KSO_WM_BEAUTIFY_FLAG" val=""/>
</p:tagLst>
</file>

<file path=ppt/tags/tag719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20.xml><?xml version="1.0" encoding="utf-8"?>
<p:tagLst xmlns:p="http://schemas.openxmlformats.org/presentationml/2006/main">
  <p:tag name="KSO_WM_BEAUTIFY_FLAG" val=""/>
</p:tagLst>
</file>

<file path=ppt/tags/tag721.xml><?xml version="1.0" encoding="utf-8"?>
<p:tagLst xmlns:p="http://schemas.openxmlformats.org/presentationml/2006/main">
  <p:tag name="KSO_WM_BEAUTIFY_FLAG" val=""/>
</p:tagLst>
</file>

<file path=ppt/tags/tag722.xml><?xml version="1.0" encoding="utf-8"?>
<p:tagLst xmlns:p="http://schemas.openxmlformats.org/presentationml/2006/main">
  <p:tag name="MH" val="20160523132948"/>
  <p:tag name="MH_LIBRARY" val="GRAPHIC"/>
  <p:tag name="MH_TYPE" val="SubTitle"/>
  <p:tag name="MH_ORDER" val="3"/>
  <p:tag name="KSO_WM_BEAUTIFY_FLAG" val=""/>
</p:tagLst>
</file>

<file path=ppt/tags/tag723.xml><?xml version="1.0" encoding="utf-8"?>
<p:tagLst xmlns:p="http://schemas.openxmlformats.org/presentationml/2006/main">
  <p:tag name="MH" val="20160523132948"/>
  <p:tag name="MH_LIBRARY" val="GRAPHIC"/>
  <p:tag name="MH_TYPE" val="SubTitle"/>
  <p:tag name="MH_ORDER" val="3"/>
  <p:tag name="KSO_WM_BEAUTIFY_FLAG" val=""/>
</p:tagLst>
</file>

<file path=ppt/tags/tag724.xml><?xml version="1.0" encoding="utf-8"?>
<p:tagLst xmlns:p="http://schemas.openxmlformats.org/presentationml/2006/main">
  <p:tag name="KSO_WM_BEAUTIFY_FLAG" val=""/>
</p:tagLst>
</file>

<file path=ppt/tags/tag725.xml><?xml version="1.0" encoding="utf-8"?>
<p:tagLst xmlns:p="http://schemas.openxmlformats.org/presentationml/2006/main">
  <p:tag name="KSO_WM_BEAUTIFY_FLAG" val=""/>
</p:tagLst>
</file>

<file path=ppt/tags/tag726.xml><?xml version="1.0" encoding="utf-8"?>
<p:tagLst xmlns:p="http://schemas.openxmlformats.org/presentationml/2006/main">
  <p:tag name="KSO_WM_BEAUTIFY_FLAG" val=""/>
</p:tagLst>
</file>

<file path=ppt/tags/tag727.xml><?xml version="1.0" encoding="utf-8"?>
<p:tagLst xmlns:p="http://schemas.openxmlformats.org/presentationml/2006/main">
  <p:tag name="KSO_WM_BEAUTIFY_FLAG" val=""/>
</p:tagLst>
</file>

<file path=ppt/tags/tag728.xml><?xml version="1.0" encoding="utf-8"?>
<p:tagLst xmlns:p="http://schemas.openxmlformats.org/presentationml/2006/main">
  <p:tag name="KSO_WM_BEAUTIFY_FLAG" val=""/>
</p:tagLst>
</file>

<file path=ppt/tags/tag729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30.xml><?xml version="1.0" encoding="utf-8"?>
<p:tagLst xmlns:p="http://schemas.openxmlformats.org/presentationml/2006/main">
  <p:tag name="KSO_WM_BEAUTIFY_FLAG" val=""/>
</p:tagLst>
</file>

<file path=ppt/tags/tag731.xml><?xml version="1.0" encoding="utf-8"?>
<p:tagLst xmlns:p="http://schemas.openxmlformats.org/presentationml/2006/main">
  <p:tag name="KSO_WM_BEAUTIFY_FLAG" val=""/>
</p:tagLst>
</file>

<file path=ppt/tags/tag732.xml><?xml version="1.0" encoding="utf-8"?>
<p:tagLst xmlns:p="http://schemas.openxmlformats.org/presentationml/2006/main">
  <p:tag name="KSO_WM_BEAUTIFY_FLAG" val=""/>
</p:tagLst>
</file>

<file path=ppt/tags/tag733.xml><?xml version="1.0" encoding="utf-8"?>
<p:tagLst xmlns:p="http://schemas.openxmlformats.org/presentationml/2006/main">
  <p:tag name="KSO_WM_BEAUTIFY_FLAG" val=""/>
</p:tagLst>
</file>

<file path=ppt/tags/tag734.xml><?xml version="1.0" encoding="utf-8"?>
<p:tagLst xmlns:p="http://schemas.openxmlformats.org/presentationml/2006/main">
  <p:tag name="KSO_WM_BEAUTIFY_FLAG" val=""/>
</p:tagLst>
</file>

<file path=ppt/tags/tag735.xml><?xml version="1.0" encoding="utf-8"?>
<p:tagLst xmlns:p="http://schemas.openxmlformats.org/presentationml/2006/main">
  <p:tag name="KSO_WM_BEAUTIFY_FLAG" val=""/>
</p:tagLst>
</file>

<file path=ppt/tags/tag736.xml><?xml version="1.0" encoding="utf-8"?>
<p:tagLst xmlns:p="http://schemas.openxmlformats.org/presentationml/2006/main">
  <p:tag name="KSO_WM_BEAUTIFY_FLAG" val=""/>
</p:tagLst>
</file>

<file path=ppt/tags/tag737.xml><?xml version="1.0" encoding="utf-8"?>
<p:tagLst xmlns:p="http://schemas.openxmlformats.org/presentationml/2006/main">
  <p:tag name="KSO_WM_BEAUTIFY_FLAG" val=""/>
</p:tagLst>
</file>

<file path=ppt/tags/tag738.xml><?xml version="1.0" encoding="utf-8"?>
<p:tagLst xmlns:p="http://schemas.openxmlformats.org/presentationml/2006/main">
  <p:tag name="KSO_WM_BEAUTIFY_FLAG" val=""/>
</p:tagLst>
</file>

<file path=ppt/tags/tag739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40.xml><?xml version="1.0" encoding="utf-8"?>
<p:tagLst xmlns:p="http://schemas.openxmlformats.org/presentationml/2006/main">
  <p:tag name="KSO_WM_BEAUTIFY_FLAG" val=""/>
</p:tagLst>
</file>

<file path=ppt/tags/tag741.xml><?xml version="1.0" encoding="utf-8"?>
<p:tagLst xmlns:p="http://schemas.openxmlformats.org/presentationml/2006/main">
  <p:tag name="KSO_WM_BEAUTIFY_FLAG" val=""/>
</p:tagLst>
</file>

<file path=ppt/tags/tag742.xml><?xml version="1.0" encoding="utf-8"?>
<p:tagLst xmlns:p="http://schemas.openxmlformats.org/presentationml/2006/main">
  <p:tag name="KSO_WM_BEAUTIFY_FLAG" val=""/>
</p:tagLst>
</file>

<file path=ppt/tags/tag743.xml><?xml version="1.0" encoding="utf-8"?>
<p:tagLst xmlns:p="http://schemas.openxmlformats.org/presentationml/2006/main">
  <p:tag name="KSO_WM_BEAUTIFY_FLAG" val=""/>
</p:tagLst>
</file>

<file path=ppt/tags/tag744.xml><?xml version="1.0" encoding="utf-8"?>
<p:tagLst xmlns:p="http://schemas.openxmlformats.org/presentationml/2006/main">
  <p:tag name="KSO_WM_BEAUTIFY_FLAG" val=""/>
</p:tagLst>
</file>

<file path=ppt/tags/tag745.xml><?xml version="1.0" encoding="utf-8"?>
<p:tagLst xmlns:p="http://schemas.openxmlformats.org/presentationml/2006/main">
  <p:tag name="KSO_WM_BEAUTIFY_FLAG" val=""/>
</p:tagLst>
</file>

<file path=ppt/tags/tag746.xml><?xml version="1.0" encoding="utf-8"?>
<p:tagLst xmlns:p="http://schemas.openxmlformats.org/presentationml/2006/main">
  <p:tag name="KSO_WM_BEAUTIFY_FLAG" val=""/>
</p:tagLst>
</file>

<file path=ppt/tags/tag747.xml><?xml version="1.0" encoding="utf-8"?>
<p:tagLst xmlns:p="http://schemas.openxmlformats.org/presentationml/2006/main">
  <p:tag name="KSO_WM_BEAUTIFY_FLAG" val=""/>
</p:tagLst>
</file>

<file path=ppt/tags/tag748.xml><?xml version="1.0" encoding="utf-8"?>
<p:tagLst xmlns:p="http://schemas.openxmlformats.org/presentationml/2006/main">
  <p:tag name="KSO_WM_BEAUTIFY_FLAG" val=""/>
</p:tagLst>
</file>

<file path=ppt/tags/tag749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50.xml><?xml version="1.0" encoding="utf-8"?>
<p:tagLst xmlns:p="http://schemas.openxmlformats.org/presentationml/2006/main">
  <p:tag name="KSO_WM_BEAUTIFY_FLAG" val=""/>
</p:tagLst>
</file>

<file path=ppt/tags/tag751.xml><?xml version="1.0" encoding="utf-8"?>
<p:tagLst xmlns:p="http://schemas.openxmlformats.org/presentationml/2006/main">
  <p:tag name="KSO_WM_BEAUTIFY_FLAG" val=""/>
</p:tagLst>
</file>

<file path=ppt/tags/tag752.xml><?xml version="1.0" encoding="utf-8"?>
<p:tagLst xmlns:p="http://schemas.openxmlformats.org/presentationml/2006/main">
  <p:tag name="KSO_WM_BEAUTIFY_FLAG" val=""/>
</p:tagLst>
</file>

<file path=ppt/tags/tag753.xml><?xml version="1.0" encoding="utf-8"?>
<p:tagLst xmlns:p="http://schemas.openxmlformats.org/presentationml/2006/main">
  <p:tag name="KSO_WM_BEAUTIFY_FLAG" val=""/>
</p:tagLst>
</file>

<file path=ppt/tags/tag754.xml><?xml version="1.0" encoding="utf-8"?>
<p:tagLst xmlns:p="http://schemas.openxmlformats.org/presentationml/2006/main">
  <p:tag name="KSO_WM_BEAUTIFY_FLAG" val=""/>
</p:tagLst>
</file>

<file path=ppt/tags/tag755.xml><?xml version="1.0" encoding="utf-8"?>
<p:tagLst xmlns:p="http://schemas.openxmlformats.org/presentationml/2006/main">
  <p:tag name="KSO_WM_BEAUTIFY_FLAG" val=""/>
</p:tagLst>
</file>

<file path=ppt/tags/tag756.xml><?xml version="1.0" encoding="utf-8"?>
<p:tagLst xmlns:p="http://schemas.openxmlformats.org/presentationml/2006/main">
  <p:tag name="KSO_WM_BEAUTIFY_FLAG" val=""/>
</p:tagLst>
</file>

<file path=ppt/tags/tag757.xml><?xml version="1.0" encoding="utf-8"?>
<p:tagLst xmlns:p="http://schemas.openxmlformats.org/presentationml/2006/main">
  <p:tag name="KSO_WM_BEAUTIFY_FLAG" val=""/>
</p:tagLst>
</file>

<file path=ppt/tags/tag758.xml><?xml version="1.0" encoding="utf-8"?>
<p:tagLst xmlns:p="http://schemas.openxmlformats.org/presentationml/2006/main">
  <p:tag name="KSO_WM_BEAUTIFY_FLAG" val=""/>
</p:tagLst>
</file>

<file path=ppt/tags/tag759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60.xml><?xml version="1.0" encoding="utf-8"?>
<p:tagLst xmlns:p="http://schemas.openxmlformats.org/presentationml/2006/main">
  <p:tag name="KSO_WM_BEAUTIFY_FLAG" val=""/>
</p:tagLst>
</file>

<file path=ppt/tags/tag761.xml><?xml version="1.0" encoding="utf-8"?>
<p:tagLst xmlns:p="http://schemas.openxmlformats.org/presentationml/2006/main">
  <p:tag name="KSO_WM_BEAUTIFY_FLAG" val=""/>
</p:tagLst>
</file>

<file path=ppt/tags/tag762.xml><?xml version="1.0" encoding="utf-8"?>
<p:tagLst xmlns:p="http://schemas.openxmlformats.org/presentationml/2006/main">
  <p:tag name="KSO_WM_BEAUTIFY_FLAG" val=""/>
</p:tagLst>
</file>

<file path=ppt/tags/tag763.xml><?xml version="1.0" encoding="utf-8"?>
<p:tagLst xmlns:p="http://schemas.openxmlformats.org/presentationml/2006/main">
  <p:tag name="KSO_WM_BEAUTIFY_FLAG" val=""/>
</p:tagLst>
</file>

<file path=ppt/tags/tag764.xml><?xml version="1.0" encoding="utf-8"?>
<p:tagLst xmlns:p="http://schemas.openxmlformats.org/presentationml/2006/main">
  <p:tag name="KSO_WM_BEAUTIFY_FLAG" val=""/>
</p:tagLst>
</file>

<file path=ppt/tags/tag765.xml><?xml version="1.0" encoding="utf-8"?>
<p:tagLst xmlns:p="http://schemas.openxmlformats.org/presentationml/2006/main">
  <p:tag name="KSO_WM_BEAUTIFY_FLAG" val=""/>
</p:tagLst>
</file>

<file path=ppt/tags/tag766.xml><?xml version="1.0" encoding="utf-8"?>
<p:tagLst xmlns:p="http://schemas.openxmlformats.org/presentationml/2006/main">
  <p:tag name="KSO_WM_BEAUTIFY_FLAG" val=""/>
</p:tagLst>
</file>

<file path=ppt/tags/tag767.xml><?xml version="1.0" encoding="utf-8"?>
<p:tagLst xmlns:p="http://schemas.openxmlformats.org/presentationml/2006/main">
  <p:tag name="KSO_WM_BEAUTIFY_FLAG" val=""/>
</p:tagLst>
</file>

<file path=ppt/tags/tag768.xml><?xml version="1.0" encoding="utf-8"?>
<p:tagLst xmlns:p="http://schemas.openxmlformats.org/presentationml/2006/main">
  <p:tag name="KSO_WM_BEAUTIFY_FLAG" val=""/>
</p:tagLst>
</file>

<file path=ppt/tags/tag769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70.xml><?xml version="1.0" encoding="utf-8"?>
<p:tagLst xmlns:p="http://schemas.openxmlformats.org/presentationml/2006/main">
  <p:tag name="KSO_WM_BEAUTIFY_FLAG" val=""/>
</p:tagLst>
</file>

<file path=ppt/tags/tag771.xml><?xml version="1.0" encoding="utf-8"?>
<p:tagLst xmlns:p="http://schemas.openxmlformats.org/presentationml/2006/main">
  <p:tag name="KSO_WM_BEAUTIFY_FLAG" val=""/>
</p:tagLst>
</file>

<file path=ppt/tags/tag772.xml><?xml version="1.0" encoding="utf-8"?>
<p:tagLst xmlns:p="http://schemas.openxmlformats.org/presentationml/2006/main">
  <p:tag name="KSO_WM_BEAUTIFY_FLAG" val=""/>
</p:tagLst>
</file>

<file path=ppt/tags/tag773.xml><?xml version="1.0" encoding="utf-8"?>
<p:tagLst xmlns:p="http://schemas.openxmlformats.org/presentationml/2006/main">
  <p:tag name="KSO_WM_BEAUTIFY_FLAG" val=""/>
</p:tagLst>
</file>

<file path=ppt/tags/tag774.xml><?xml version="1.0" encoding="utf-8"?>
<p:tagLst xmlns:p="http://schemas.openxmlformats.org/presentationml/2006/main">
  <p:tag name="KSO_WM_BEAUTIFY_FLAG" val=""/>
</p:tagLst>
</file>

<file path=ppt/tags/tag775.xml><?xml version="1.0" encoding="utf-8"?>
<p:tagLst xmlns:p="http://schemas.openxmlformats.org/presentationml/2006/main">
  <p:tag name="KSO_WM_BEAUTIFY_FLAG" val=""/>
</p:tagLst>
</file>

<file path=ppt/tags/tag776.xml><?xml version="1.0" encoding="utf-8"?>
<p:tagLst xmlns:p="http://schemas.openxmlformats.org/presentationml/2006/main">
  <p:tag name="KSO_WM_BEAUTIFY_FLAG" val=""/>
</p:tagLst>
</file>

<file path=ppt/tags/tag777.xml><?xml version="1.0" encoding="utf-8"?>
<p:tagLst xmlns:p="http://schemas.openxmlformats.org/presentationml/2006/main">
  <p:tag name="KSO_WM_BEAUTIFY_FLAG" val=""/>
</p:tagLst>
</file>

<file path=ppt/tags/tag778.xml><?xml version="1.0" encoding="utf-8"?>
<p:tagLst xmlns:p="http://schemas.openxmlformats.org/presentationml/2006/main">
  <p:tag name="KSO_WM_BEAUTIFY_FLAG" val=""/>
</p:tagLst>
</file>

<file path=ppt/tags/tag779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80.xml><?xml version="1.0" encoding="utf-8"?>
<p:tagLst xmlns:p="http://schemas.openxmlformats.org/presentationml/2006/main">
  <p:tag name="KSO_WM_BEAUTIFY_FLAG" val=""/>
</p:tagLst>
</file>

<file path=ppt/tags/tag78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2.xml><?xml version="1.0" encoding="utf-8"?>
<p:tagLst xmlns:p="http://schemas.openxmlformats.org/presentationml/2006/main">
  <p:tag name="KSO_WM_BEAUTIFY_FLAG" val=""/>
</p:tagLst>
</file>

<file path=ppt/tags/tag783.xml><?xml version="1.0" encoding="utf-8"?>
<p:tagLst xmlns:p="http://schemas.openxmlformats.org/presentationml/2006/main">
  <p:tag name="KSO_WM_BEAUTIFY_FLAG" val=""/>
</p:tagLst>
</file>

<file path=ppt/tags/tag784.xml><?xml version="1.0" encoding="utf-8"?>
<p:tagLst xmlns:p="http://schemas.openxmlformats.org/presentationml/2006/main">
  <p:tag name="KSO_WM_BEAUTIFY_FLAG" val=""/>
</p:tagLst>
</file>

<file path=ppt/tags/tag785.xml><?xml version="1.0" encoding="utf-8"?>
<p:tagLst xmlns:p="http://schemas.openxmlformats.org/presentationml/2006/main">
  <p:tag name="KSO_WM_BEAUTIFY_FLAG" val=""/>
</p:tagLst>
</file>

<file path=ppt/tags/tag786.xml><?xml version="1.0" encoding="utf-8"?>
<p:tagLst xmlns:p="http://schemas.openxmlformats.org/presentationml/2006/main">
  <p:tag name="KSO_WM_BEAUTIFY_FLAG" val=""/>
</p:tagLst>
</file>

<file path=ppt/tags/tag787.xml><?xml version="1.0" encoding="utf-8"?>
<p:tagLst xmlns:p="http://schemas.openxmlformats.org/presentationml/2006/main">
  <p:tag name="KSO_WM_BEAUTIFY_FLAG" val=""/>
</p:tagLst>
</file>

<file path=ppt/tags/tag788.xml><?xml version="1.0" encoding="utf-8"?>
<p:tagLst xmlns:p="http://schemas.openxmlformats.org/presentationml/2006/main">
  <p:tag name="KSO_WM_BEAUTIFY_FLAG" val=""/>
</p:tagLst>
</file>

<file path=ppt/tags/tag789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790.xml><?xml version="1.0" encoding="utf-8"?>
<p:tagLst xmlns:p="http://schemas.openxmlformats.org/presentationml/2006/main">
  <p:tag name="KSO_WM_BEAUTIFY_FLAG" val=""/>
</p:tagLst>
</file>

<file path=ppt/tags/tag791.xml><?xml version="1.0" encoding="utf-8"?>
<p:tagLst xmlns:p="http://schemas.openxmlformats.org/presentationml/2006/main">
  <p:tag name="KSO_WM_BEAUTIFY_FLAG" val=""/>
</p:tagLst>
</file>

<file path=ppt/tags/tag792.xml><?xml version="1.0" encoding="utf-8"?>
<p:tagLst xmlns:p="http://schemas.openxmlformats.org/presentationml/2006/main">
  <p:tag name="KSO_WM_BEAUTIFY_FLAG" val=""/>
</p:tagLst>
</file>

<file path=ppt/tags/tag793.xml><?xml version="1.0" encoding="utf-8"?>
<p:tagLst xmlns:p="http://schemas.openxmlformats.org/presentationml/2006/main">
  <p:tag name="KSO_WM_BEAUTIFY_FLAG" val=""/>
</p:tagLst>
</file>

<file path=ppt/tags/tag794.xml><?xml version="1.0" encoding="utf-8"?>
<p:tagLst xmlns:p="http://schemas.openxmlformats.org/presentationml/2006/main">
  <p:tag name="KSO_WM_BEAUTIFY_FLAG" val=""/>
</p:tagLst>
</file>

<file path=ppt/tags/tag795.xml><?xml version="1.0" encoding="utf-8"?>
<p:tagLst xmlns:p="http://schemas.openxmlformats.org/presentationml/2006/main">
  <p:tag name="KSO_WM_BEAUTIFY_FLAG" val=""/>
</p:tagLst>
</file>

<file path=ppt/tags/tag796.xml><?xml version="1.0" encoding="utf-8"?>
<p:tagLst xmlns:p="http://schemas.openxmlformats.org/presentationml/2006/main">
  <p:tag name="KSO_WM_BEAUTIFY_FLAG" val=""/>
</p:tagLst>
</file>

<file path=ppt/tags/tag797.xml><?xml version="1.0" encoding="utf-8"?>
<p:tagLst xmlns:p="http://schemas.openxmlformats.org/presentationml/2006/main">
  <p:tag name="KSO_WM_BEAUTIFY_FLAG" val=""/>
</p:tagLst>
</file>

<file path=ppt/tags/tag798.xml><?xml version="1.0" encoding="utf-8"?>
<p:tagLst xmlns:p="http://schemas.openxmlformats.org/presentationml/2006/main">
  <p:tag name="KSO_WM_BEAUTIFY_FLAG" val=""/>
</p:tagLst>
</file>

<file path=ppt/tags/tag79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021_4*i*10"/>
  <p:tag name="KSO_WM_TEMPLATE_CATEGORY" val="special"/>
  <p:tag name="KSO_WM_TEMPLATE_INDEX" val="20163021"/>
  <p:tag name="KSO_WM_UNIT_INDEX" val="10"/>
</p:tagLst>
</file>

<file path=ppt/tags/tag80.xml><?xml version="1.0" encoding="utf-8"?>
<p:tagLst xmlns:p="http://schemas.openxmlformats.org/presentationml/2006/main">
  <p:tag name="KSO_WM_BEAUTIFY_FLAG" val=""/>
</p:tagLst>
</file>

<file path=ppt/tags/tag800.xml><?xml version="1.0" encoding="utf-8"?>
<p:tagLst xmlns:p="http://schemas.openxmlformats.org/presentationml/2006/main">
  <p:tag name="KSO_WM_BEAUTIFY_FLAG" val=""/>
</p:tagLst>
</file>

<file path=ppt/tags/tag80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02.xml><?xml version="1.0" encoding="utf-8"?>
<p:tagLst xmlns:p="http://schemas.openxmlformats.org/presentationml/2006/main">
  <p:tag name="KSO_WM_BEAUTIFY_FLAG" val=""/>
</p:tagLst>
</file>

<file path=ppt/tags/tag803.xml><?xml version="1.0" encoding="utf-8"?>
<p:tagLst xmlns:p="http://schemas.openxmlformats.org/presentationml/2006/main">
  <p:tag name="KSO_WPP_MARK_KEY" val="f8a803c4-6bf3-45c9-b3cf-929c8587fc97"/>
  <p:tag name="COMMONDATA" val="eyJoZGlkIjoiODY3NDFkNWZmOWIyMWY3YjlhNWU2ZjNmMzYxMTQ0ZDMifQ==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3021_42*i*0"/>
  <p:tag name="KSO_WM_TEMPLATE_CATEGORY" val="special"/>
  <p:tag name="KSO_WM_TEMPLATE_INDEX" val="20163021"/>
  <p:tag name="KSO_WM_UNIT_INDEX" val="0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Office 主题">
  <a:themeElements>
    <a:clrScheme name="北京大学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F3C89"/>
      </a:accent1>
      <a:accent2>
        <a:srgbClr val="1E53AE"/>
      </a:accent2>
      <a:accent3>
        <a:srgbClr val="93333E"/>
      </a:accent3>
      <a:accent4>
        <a:srgbClr val="A27274"/>
      </a:accent4>
      <a:accent5>
        <a:srgbClr val="6D716B"/>
      </a:accent5>
      <a:accent6>
        <a:srgbClr val="BBB7B7"/>
      </a:accent6>
      <a:hlink>
        <a:srgbClr val="4472C4"/>
      </a:hlink>
      <a:folHlink>
        <a:srgbClr val="BFBFB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微软雅黑">
      <a:majorFont>
        <a:latin typeface="Constantia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18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19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20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21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22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23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24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25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26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27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28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29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30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北京大学">
    <a:dk1>
      <a:srgbClr val="000000"/>
    </a:dk1>
    <a:lt1>
      <a:srgbClr val="FFFFFF"/>
    </a:lt1>
    <a:dk2>
      <a:srgbClr val="768395"/>
    </a:dk2>
    <a:lt2>
      <a:srgbClr val="F0F0F0"/>
    </a:lt2>
    <a:accent1>
      <a:srgbClr val="0F3C89"/>
    </a:accent1>
    <a:accent2>
      <a:srgbClr val="1E53AE"/>
    </a:accent2>
    <a:accent3>
      <a:srgbClr val="93333E"/>
    </a:accent3>
    <a:accent4>
      <a:srgbClr val="A27274"/>
    </a:accent4>
    <a:accent5>
      <a:srgbClr val="6D716B"/>
    </a:accent5>
    <a:accent6>
      <a:srgbClr val="BBB7B7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4907</Words>
  <Application>WPS 演示</Application>
  <PresentationFormat>宽屏</PresentationFormat>
  <Paragraphs>1145</Paragraphs>
  <Slides>61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61</vt:i4>
      </vt:variant>
    </vt:vector>
  </HeadingPairs>
  <TitlesOfParts>
    <vt:vector size="89" baseType="lpstr">
      <vt:lpstr>Arial</vt:lpstr>
      <vt:lpstr>宋体</vt:lpstr>
      <vt:lpstr>Wingdings</vt:lpstr>
      <vt:lpstr>微软雅黑</vt:lpstr>
      <vt:lpstr>汉仪旗黑</vt:lpstr>
      <vt:lpstr>华文细黑</vt:lpstr>
      <vt:lpstr>黑体-简</vt:lpstr>
      <vt:lpstr>Calibri</vt:lpstr>
      <vt:lpstr>Calibri</vt:lpstr>
      <vt:lpstr>Helvetica Neue</vt:lpstr>
      <vt:lpstr>Impact</vt:lpstr>
      <vt:lpstr>굴림</vt:lpstr>
      <vt:lpstr>汉仪书宋二KW</vt:lpstr>
      <vt:lpstr>Century Gothic</vt:lpstr>
      <vt:lpstr>苹方-简</vt:lpstr>
      <vt:lpstr>Wingdings</vt:lpstr>
      <vt:lpstr>等线</vt:lpstr>
      <vt:lpstr>等线</vt:lpstr>
      <vt:lpstr>隶书</vt:lpstr>
      <vt:lpstr>宋体</vt:lpstr>
      <vt:lpstr>Arial Unicode MS</vt:lpstr>
      <vt:lpstr>Constantia</vt:lpstr>
      <vt:lpstr>汉仪中等线KW</vt:lpstr>
      <vt:lpstr>Calibri Light</vt:lpstr>
      <vt:lpstr>Apple SD Gothic Neo</vt:lpstr>
      <vt:lpstr>宋体-简</vt:lpstr>
      <vt:lpstr>1_Office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_ 觅 _</dc:creator>
  <cp:lastModifiedBy>刘晶鑫</cp:lastModifiedBy>
  <cp:revision>117</cp:revision>
  <dcterms:created xsi:type="dcterms:W3CDTF">2024-05-09T08:10:57Z</dcterms:created>
  <dcterms:modified xsi:type="dcterms:W3CDTF">2024-05-09T08:10:57Z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2052-5.5.1.7991</vt:lpwstr>
  </property>
  <property fmtid="{D5CDD505-2E9C-101B-9397-08002B2CF9AE}" pid="3" name="ICV">
    <vt:lpwstr>390AE5242961BB77D7382F665985002D_43</vt:lpwstr>
  </property>
</Properties>
</file>